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5"/>
  </p:notesMasterIdLst>
  <p:sldIdLst>
    <p:sldId id="310" r:id="rId5"/>
    <p:sldId id="447" r:id="rId6"/>
    <p:sldId id="326" r:id="rId7"/>
    <p:sldId id="449" r:id="rId8"/>
    <p:sldId id="466" r:id="rId9"/>
    <p:sldId id="467" r:id="rId10"/>
    <p:sldId id="468" r:id="rId11"/>
    <p:sldId id="469" r:id="rId12"/>
    <p:sldId id="470" r:id="rId13"/>
    <p:sldId id="471" r:id="rId14"/>
    <p:sldId id="472" r:id="rId15"/>
    <p:sldId id="473" r:id="rId16"/>
    <p:sldId id="474" r:id="rId17"/>
    <p:sldId id="475" r:id="rId18"/>
    <p:sldId id="476" r:id="rId19"/>
    <p:sldId id="480" r:id="rId20"/>
    <p:sldId id="481" r:id="rId21"/>
    <p:sldId id="482" r:id="rId22"/>
    <p:sldId id="448" r:id="rId23"/>
    <p:sldId id="450"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78" autoAdjust="0"/>
    <p:restoredTop sz="70221" autoAdjust="0"/>
  </p:normalViewPr>
  <p:slideViewPr>
    <p:cSldViewPr snapToGrid="0" snapToObjects="1" showGuides="1">
      <p:cViewPr varScale="1">
        <p:scale>
          <a:sx n="106" d="100"/>
          <a:sy n="106" d="100"/>
        </p:scale>
        <p:origin x="894"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3EDAFB-B016-EF48-94BD-608D208DF958}" type="datetimeFigureOut">
              <a:rPr lang="fr-FR" smtClean="0"/>
              <a:t>04/03/2020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C6712A-7238-7840-A037-5C25B35834FA}" type="slidenum">
              <a:rPr lang="fr-FR" smtClean="0"/>
              <a:t>‹N°›</a:t>
            </a:fld>
            <a:endParaRPr lang="fr-FR"/>
          </a:p>
        </p:txBody>
      </p:sp>
    </p:spTree>
    <p:extLst>
      <p:ext uri="{BB962C8B-B14F-4D97-AF65-F5344CB8AC3E}">
        <p14:creationId xmlns:p14="http://schemas.microsoft.com/office/powerpoint/2010/main" val="8887880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792B2A-878C-AC49-ACE0-399341DB42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125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ltLang="fr-FR" dirty="0"/>
              <a:t>Several </a:t>
            </a:r>
            <a:r>
              <a:rPr lang="en-US" altLang="fr-FR" dirty="0" err="1"/>
              <a:t>softwares</a:t>
            </a:r>
            <a:r>
              <a:rPr lang="en-US" altLang="fr-FR" dirty="0"/>
              <a:t> apply the assessment framework of this trial phase. </a:t>
            </a:r>
          </a:p>
          <a:p>
            <a:endParaRPr lang="en-US" altLang="fr-FR" dirty="0"/>
          </a:p>
          <a:p>
            <a:r>
              <a:rPr lang="en-US" altLang="fr-FR" dirty="0"/>
              <a:t>They are linked to the database INIES to facilitate the use of EPDs. Moreover, they produce a standardized file that sums up the results of the assessment and can be dropped in the building database of the trial phase.</a:t>
            </a:r>
          </a:p>
          <a:p>
            <a:endParaRPr lang="en-US" altLang="fr-FR" dirty="0"/>
          </a:p>
          <a:p>
            <a:r>
              <a:rPr lang="en-US" altLang="fr-FR" dirty="0"/>
              <a:t>The reliability and quality of environmental data are essential for an ambitious and accepted by all regulation. This data must then include modular information of the construction product on the different stages of the life cycle, in particular maintenance and replacement.</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792B2A-878C-AC49-ACE0-399341DB42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827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fr-FR" dirty="0"/>
              <a:t>For this trial phase, several levels to reach were set : 4 for the energy balance indicator, 2 for the carbon emission indicator + a sub-indicator on “construction products and equipment”.</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792B2A-878C-AC49-ACE0-399341DB42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991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ltLang="fr-FR" dirty="0"/>
              <a:t>In addition to the trial phase « E plus C minus », some technical works have just started on 15 subjects, like the building LCA perimeter, the temporary carbon storage, the summer thermal comfort…</a:t>
            </a:r>
          </a:p>
          <a:p>
            <a:endParaRPr lang="fr-FR" altLang="fr-FR" dirty="0"/>
          </a:p>
          <a:p>
            <a:r>
              <a:rPr lang="en-US" altLang="fr-FR" dirty="0"/>
              <a:t>This work will be followed by a consultation of the stakeholders to finalize the preparation of the new regulation.</a:t>
            </a:r>
          </a:p>
          <a:p>
            <a:endParaRPr lang="fr-FR" altLang="fr-FR" dirty="0"/>
          </a:p>
          <a:p>
            <a:r>
              <a:rPr lang="en-US" altLang="fr-FR" dirty="0"/>
              <a:t>We plan to define the regulatory calculation method this Spring, then the regulatory requirements for energy and carbon this Autumn, in order to publish the new environmental regulation at the beginning of 2020.</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792B2A-878C-AC49-ACE0-399341DB42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6825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ltLang="fr-FR" dirty="0"/>
              <a:t>France is committed to tackle global warming and has put in place an ambitious Strategic Plan and legal frameworks. </a:t>
            </a:r>
          </a:p>
          <a:p>
            <a:endParaRPr lang="en-US" altLang="fr-FR" dirty="0"/>
          </a:p>
          <a:p>
            <a:r>
              <a:rPr lang="en-US" altLang="fr-FR" dirty="0"/>
              <a:t>We can quote the Low carbon Strategy, the law on green growth, the Energy-Climate law (under debate in Parliament) etc.</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792B2A-878C-AC49-ACE0-399341DB42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6357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900" kern="1200" dirty="0">
                <a:solidFill>
                  <a:schemeClr val="tx1"/>
                </a:solidFill>
                <a:effectLst/>
                <a:latin typeface="+mn-lt"/>
                <a:ea typeface="+mn-ea"/>
                <a:cs typeface="+mn-cs"/>
              </a:rPr>
              <a:t>In this respect, social housing bodies continue to be key players in innovation and in producing the buildings of tomorrow, and they play a key role </a:t>
            </a:r>
            <a:r>
              <a:rPr lang="en-US" sz="900" kern="1200" dirty="0">
                <a:solidFill>
                  <a:schemeClr val="tx1"/>
                </a:solidFill>
                <a:effectLst/>
                <a:latin typeface="+mn-lt"/>
                <a:ea typeface="+mn-ea"/>
                <a:cs typeface="+mn-cs"/>
              </a:rPr>
              <a:t>in the trial phase E+C-, </a:t>
            </a:r>
            <a:r>
              <a:rPr lang="en-GB" sz="900" kern="1200" dirty="0">
                <a:solidFill>
                  <a:schemeClr val="tx1"/>
                </a:solidFill>
                <a:effectLst/>
                <a:latin typeface="+mn-lt"/>
                <a:ea typeface="+mn-ea"/>
                <a:cs typeface="+mn-cs"/>
              </a:rPr>
              <a:t>experimentation into net energy generating buildings and reducing carbon emissions (E+C-) launched by the French State and Conseil </a:t>
            </a:r>
            <a:r>
              <a:rPr lang="en-GB" sz="900" kern="1200" dirty="0" err="1">
                <a:solidFill>
                  <a:schemeClr val="tx1"/>
                </a:solidFill>
                <a:effectLst/>
                <a:latin typeface="+mn-lt"/>
                <a:ea typeface="+mn-ea"/>
                <a:cs typeface="+mn-cs"/>
              </a:rPr>
              <a:t>Supérieur</a:t>
            </a:r>
            <a:r>
              <a:rPr lang="en-GB" sz="900" kern="1200" dirty="0">
                <a:solidFill>
                  <a:schemeClr val="tx1"/>
                </a:solidFill>
                <a:effectLst/>
                <a:latin typeface="+mn-lt"/>
                <a:ea typeface="+mn-ea"/>
                <a:cs typeface="+mn-cs"/>
              </a:rPr>
              <a:t> de la Construction et de </a:t>
            </a:r>
            <a:r>
              <a:rPr lang="en-GB" sz="900" kern="1200" dirty="0" err="1">
                <a:solidFill>
                  <a:schemeClr val="tx1"/>
                </a:solidFill>
                <a:effectLst/>
                <a:latin typeface="+mn-lt"/>
                <a:ea typeface="+mn-ea"/>
                <a:cs typeface="+mn-cs"/>
              </a:rPr>
              <a:t>l’Efficacité</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Énergétique</a:t>
            </a:r>
            <a:r>
              <a:rPr lang="en-GB" sz="900" kern="1200" dirty="0">
                <a:solidFill>
                  <a:schemeClr val="tx1"/>
                </a:solidFill>
                <a:effectLst/>
                <a:latin typeface="+mn-lt"/>
                <a:ea typeface="+mn-ea"/>
                <a:cs typeface="+mn-cs"/>
              </a:rPr>
              <a:t> in November 2016. </a:t>
            </a:r>
            <a:endParaRPr lang="fr-FR"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endParaRPr lang="fr-FR"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This experimentation must provide a means of laying the ground for future environmental regulations and leading the construction supply chain towards innovative targets, while controlling costs and mastering new technologies so as to enable the production of buildings that are affordable and compatible with France’s environmental aspirations.</a:t>
            </a:r>
            <a:endParaRPr lang="fr-FR"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endParaRPr lang="fr-FR"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In order to facilitate the highly anticipated contribution of social housing bodies to this E+C- experimentation, </a:t>
            </a:r>
            <a:r>
              <a:rPr lang="en-GB" sz="900" kern="1200" dirty="0" err="1">
                <a:solidFill>
                  <a:schemeClr val="tx1"/>
                </a:solidFill>
                <a:effectLst/>
                <a:latin typeface="+mn-lt"/>
                <a:ea typeface="+mn-ea"/>
                <a:cs typeface="+mn-cs"/>
              </a:rPr>
              <a:t>Caisse</a:t>
            </a:r>
            <a:r>
              <a:rPr lang="en-GB" sz="900" kern="1200" dirty="0">
                <a:solidFill>
                  <a:schemeClr val="tx1"/>
                </a:solidFill>
                <a:effectLst/>
                <a:latin typeface="+mn-lt"/>
                <a:ea typeface="+mn-ea"/>
                <a:cs typeface="+mn-cs"/>
              </a:rPr>
              <a:t> des </a:t>
            </a:r>
            <a:r>
              <a:rPr lang="en-GB" sz="900" kern="1200" dirty="0" err="1">
                <a:solidFill>
                  <a:schemeClr val="tx1"/>
                </a:solidFill>
                <a:effectLst/>
                <a:latin typeface="+mn-lt"/>
                <a:ea typeface="+mn-ea"/>
                <a:cs typeface="+mn-cs"/>
              </a:rPr>
              <a:t>Dépôts</a:t>
            </a:r>
            <a:r>
              <a:rPr lang="en-GB" sz="900" kern="1200" dirty="0">
                <a:solidFill>
                  <a:schemeClr val="tx1"/>
                </a:solidFill>
                <a:effectLst/>
                <a:latin typeface="+mn-lt"/>
                <a:ea typeface="+mn-ea"/>
                <a:cs typeface="+mn-cs"/>
              </a:rPr>
              <a:t>, the State and Union </a:t>
            </a:r>
            <a:r>
              <a:rPr lang="en-GB" sz="900" kern="1200" dirty="0" err="1">
                <a:solidFill>
                  <a:schemeClr val="tx1"/>
                </a:solidFill>
                <a:effectLst/>
                <a:latin typeface="+mn-lt"/>
                <a:ea typeface="+mn-ea"/>
                <a:cs typeface="+mn-cs"/>
              </a:rPr>
              <a:t>sociale</a:t>
            </a:r>
            <a:r>
              <a:rPr lang="en-GB" sz="900" kern="1200" dirty="0">
                <a:solidFill>
                  <a:schemeClr val="tx1"/>
                </a:solidFill>
                <a:effectLst/>
                <a:latin typeface="+mn-lt"/>
                <a:ea typeface="+mn-ea"/>
                <a:cs typeface="+mn-cs"/>
              </a:rPr>
              <a:t> pour </a:t>
            </a:r>
            <a:r>
              <a:rPr lang="en-GB" sz="900" kern="1200" dirty="0" err="1">
                <a:solidFill>
                  <a:schemeClr val="tx1"/>
                </a:solidFill>
                <a:effectLst/>
                <a:latin typeface="+mn-lt"/>
                <a:ea typeface="+mn-ea"/>
                <a:cs typeface="+mn-cs"/>
              </a:rPr>
              <a:t>l’habitat</a:t>
            </a:r>
            <a:r>
              <a:rPr lang="en-GB" sz="900" kern="1200" dirty="0">
                <a:solidFill>
                  <a:schemeClr val="tx1"/>
                </a:solidFill>
                <a:effectLst/>
                <a:latin typeface="+mn-lt"/>
                <a:ea typeface="+mn-ea"/>
                <a:cs typeface="+mn-cs"/>
              </a:rPr>
              <a:t> launched two calls for projects in 2017 and 2018. The winning bodies contribute part of the data gathered by the E+C- experiment.</a:t>
            </a:r>
            <a:endParaRPr lang="fr-FR"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endParaRPr lang="fr-FR"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The data from the first 77 schemes, which cover 2,164 housing units, and from the 110 potential winners of the 2018 call for projects, will be gathered and will be used to assess the technical feasibility and the economic sustainability of the solutions implemented to address the Energy and Carbon issues, to assess the learning curves that are required, and finally to contribute towards calibrating the future regulations.</a:t>
            </a:r>
            <a:endParaRPr lang="fr-FR"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endParaRPr lang="fr-FR"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The initial feedback confirms once again that an experimentation phase is necessary. Several new issues must be grasped, among which the need to build up skills over the entire construction chain, the need to increment the environmental data available for performing the analysis of the life cycle of a building, the development of bespoke tools and the appropriation of the catalysts that will enable the target performances in terms of Energy and Carbon to be attained. </a:t>
            </a:r>
            <a:endParaRPr lang="fr-FR"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endParaRPr lang="fr-FR" sz="900" kern="1200" dirty="0">
              <a:solidFill>
                <a:schemeClr val="tx1"/>
              </a:solidFill>
              <a:effectLst/>
              <a:latin typeface="+mn-lt"/>
              <a:ea typeface="+mn-ea"/>
              <a:cs typeface="+mn-cs"/>
            </a:endParaRPr>
          </a:p>
          <a:p>
            <a:r>
              <a:rPr lang="en-GB" sz="900" b="1" kern="1200" dirty="0">
                <a:solidFill>
                  <a:schemeClr val="tx1"/>
                </a:solidFill>
                <a:effectLst/>
                <a:latin typeface="+mn-lt"/>
                <a:ea typeface="+mn-ea"/>
                <a:cs typeface="+mn-cs"/>
              </a:rPr>
              <a:t>It is vital to conduct this experimentation before defining the future requirements of the next set of environmental regulations.</a:t>
            </a:r>
            <a:endParaRPr lang="fr-FR" sz="9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792B2A-878C-AC49-ACE0-399341DB42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511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900" kern="1200" dirty="0">
                <a:solidFill>
                  <a:schemeClr val="tx1"/>
                </a:solidFill>
                <a:effectLst/>
                <a:latin typeface="+mn-lt"/>
                <a:ea typeface="+mn-ea"/>
                <a:cs typeface="+mn-cs"/>
              </a:rPr>
              <a:t> </a:t>
            </a:r>
            <a:endParaRPr lang="fr-FR"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The initial feedback confirms once again that an experimentation phase is necessary. Several new issues must be grasped, among which the need to build up skills over the entire construction chain, the need to increment the environmental data available for performing the analysis of the life cycle of a building, the development of bespoke tools and the appropriation of the catalysts that will enable the target performances in terms of Energy and Carbon to be attained. </a:t>
            </a:r>
            <a:endParaRPr lang="fr-FR"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endParaRPr lang="fr-FR" sz="900" kern="1200" dirty="0">
              <a:solidFill>
                <a:schemeClr val="tx1"/>
              </a:solidFill>
              <a:effectLst/>
              <a:latin typeface="+mn-lt"/>
              <a:ea typeface="+mn-ea"/>
              <a:cs typeface="+mn-cs"/>
            </a:endParaRPr>
          </a:p>
          <a:p>
            <a:r>
              <a:rPr lang="en-GB" sz="900" b="1" kern="1200" dirty="0">
                <a:solidFill>
                  <a:schemeClr val="tx1"/>
                </a:solidFill>
                <a:effectLst/>
                <a:latin typeface="+mn-lt"/>
                <a:ea typeface="+mn-ea"/>
                <a:cs typeface="+mn-cs"/>
              </a:rPr>
              <a:t>It is vital to conduct this experimentation before defining the future requirements of the next set of environmental regulations.</a:t>
            </a:r>
            <a:endParaRPr lang="fr-FR" sz="9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792B2A-878C-AC49-ACE0-399341DB42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287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900" kern="1200" dirty="0">
                <a:solidFill>
                  <a:schemeClr val="tx1"/>
                </a:solidFill>
                <a:effectLst/>
                <a:latin typeface="+mn-lt"/>
                <a:ea typeface="+mn-ea"/>
                <a:cs typeface="+mn-cs"/>
              </a:rPr>
              <a:t> </a:t>
            </a:r>
            <a:endParaRPr lang="fr-FR"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The initial feedback confirms once again that an experimentation phase is necessary. Several new issues must be grasped, among which the need to build up skills over the entire construction chain, the need to increment the environmental data available for performing the analysis of the life cycle of a building, the development of bespoke tools and the appropriation of the catalysts that will enable the target performances in terms of Energy and Carbon to be attained. </a:t>
            </a:r>
            <a:endParaRPr lang="fr-FR"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endParaRPr lang="fr-FR" sz="900" kern="1200" dirty="0">
              <a:solidFill>
                <a:schemeClr val="tx1"/>
              </a:solidFill>
              <a:effectLst/>
              <a:latin typeface="+mn-lt"/>
              <a:ea typeface="+mn-ea"/>
              <a:cs typeface="+mn-cs"/>
            </a:endParaRPr>
          </a:p>
          <a:p>
            <a:r>
              <a:rPr lang="en-GB" sz="900" b="1" kern="1200" dirty="0">
                <a:solidFill>
                  <a:schemeClr val="tx1"/>
                </a:solidFill>
                <a:effectLst/>
                <a:latin typeface="+mn-lt"/>
                <a:ea typeface="+mn-ea"/>
                <a:cs typeface="+mn-cs"/>
              </a:rPr>
              <a:t>It is vital to conduct this experimentation before defining the future requirements of the next set of environmental regulations.</a:t>
            </a:r>
            <a:endParaRPr lang="fr-FR" sz="9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792B2A-878C-AC49-ACE0-399341DB42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1656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1C6712A-7238-7840-A037-5C25B35834FA}" type="slidenum">
              <a:rPr lang="fr-FR" smtClean="0"/>
              <a:t>20</a:t>
            </a:fld>
            <a:endParaRPr lang="fr-FR"/>
          </a:p>
        </p:txBody>
      </p:sp>
    </p:spTree>
    <p:extLst>
      <p:ext uri="{BB962C8B-B14F-4D97-AF65-F5344CB8AC3E}">
        <p14:creationId xmlns:p14="http://schemas.microsoft.com/office/powerpoint/2010/main" val="3007453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ltLang="fr-FR" dirty="0"/>
              <a:t>France is committed to tackle global warming and has put in place an ambitious Strategic Plan and legal frameworks. </a:t>
            </a:r>
          </a:p>
          <a:p>
            <a:endParaRPr lang="en-US" altLang="fr-FR" dirty="0"/>
          </a:p>
          <a:p>
            <a:r>
              <a:rPr lang="en-US" altLang="fr-FR" dirty="0"/>
              <a:t>We can quote the Low carbon Strategy, the law on green growth, the Energy-Climate law (under debate in Parliament) etc.</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792B2A-878C-AC49-ACE0-399341DB42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4523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ltLang="fr-FR" dirty="0">
                <a:cs typeface="Times New Roman" panose="02020603050405020304" pitchFamily="18" charset="0"/>
              </a:rPr>
              <a:t>Since 2010, 3 different laws introduced, for new constructions, the principles of an environmental regulation and the goal of net zero energy buildings. </a:t>
            </a:r>
          </a:p>
          <a:p>
            <a:endParaRPr lang="en-US" altLang="fr-FR" dirty="0">
              <a:cs typeface="Times New Roman" panose="02020603050405020304" pitchFamily="18" charset="0"/>
            </a:endParaRPr>
          </a:p>
          <a:p>
            <a:r>
              <a:rPr lang="en-US" altLang="fr-FR" dirty="0">
                <a:cs typeface="Times New Roman" panose="02020603050405020304" pitchFamily="18" charset="0"/>
              </a:rPr>
              <a:t>As a result, the French building code  plans that in 2020 there will be requirements on building carbon footprint, based on a life cycle analysis and taking into account the carbon storage during the building life. </a:t>
            </a:r>
          </a:p>
          <a:p>
            <a:endParaRPr lang="en-US" altLang="fr-FR" dirty="0">
              <a:cs typeface="Times New Roman" panose="02020603050405020304" pitchFamily="18" charset="0"/>
            </a:endParaRPr>
          </a:p>
          <a:p>
            <a:r>
              <a:rPr lang="en-US" altLang="fr-FR" dirty="0">
                <a:cs typeface="Times New Roman" panose="02020603050405020304" pitchFamily="18" charset="0"/>
              </a:rPr>
              <a:t>It also plans requirements on the use of products from renewable resources and recycling, on carbon storage and indoor air quality.</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792B2A-878C-AC49-ACE0-399341DB42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5664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ltLang="fr-FR" dirty="0"/>
              <a:t>In order to prepare the future environmental regulation for 2020, France launched in 2016 a national trial phase for new constructions, called « E Plus C Minus »</a:t>
            </a:r>
          </a:p>
          <a:p>
            <a:endParaRPr lang="fr-FR" altLang="fr-FR" dirty="0"/>
          </a:p>
          <a:p>
            <a:r>
              <a:rPr lang="en-US" altLang="fr-FR" dirty="0"/>
              <a:t>And we set up this Autumn complementary technical works that will be followed by a consultation of the stakeholders.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792B2A-878C-AC49-ACE0-399341DB42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6904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ltLang="fr-FR" dirty="0"/>
              <a:t>So, what are the objectives of this trial phase E+C- ?</a:t>
            </a:r>
          </a:p>
          <a:p>
            <a:endParaRPr lang="fr-FR" altLang="fr-FR" dirty="0"/>
          </a:p>
          <a:p>
            <a:r>
              <a:rPr lang="en-US" altLang="fr-FR" dirty="0"/>
              <a:t>First, in 2016 we created, with the stakeholders together, a common and shared calculation method and levels for energy and carbon. Then until today, we have TESTED it on real buildings (more tan 600 today have tested this calculation method).</a:t>
            </a:r>
          </a:p>
          <a:p>
            <a:endParaRPr lang="fr-FR" altLang="fr-FR" dirty="0"/>
          </a:p>
          <a:p>
            <a:r>
              <a:rPr lang="en-US" altLang="fr-FR" dirty="0"/>
              <a:t>Then second, from this feedback, we will ADAPT the calculation method and the requirements levels with the reality on the ground.</a:t>
            </a:r>
          </a:p>
          <a:p>
            <a:endParaRPr lang="fr-FR" altLang="fr-FR" dirty="0"/>
          </a:p>
          <a:p>
            <a:r>
              <a:rPr lang="en-US" altLang="fr-FR" dirty="0"/>
              <a:t>And third, in parallel, we have created tools to DEVELOP the stakeholders skills (project managers, engineering consultants, industrials, architects, construction companies) in particular about the lifecycle analysis.</a:t>
            </a:r>
          </a:p>
          <a:p>
            <a:endParaRPr lang="fr-FR" altLang="fr-FR" dirty="0"/>
          </a:p>
          <a:p>
            <a:r>
              <a:rPr lang="en-US" altLang="fr-FR" dirty="0"/>
              <a:t>These 3 steps are for us necessary  to build a new environmental regulation, that will be adapted with the reality on the ground</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792B2A-878C-AC49-ACE0-399341DB42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56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lang="en-US" dirty="0"/>
              <a:t>The trial phase is based on 3 tools :</a:t>
            </a:r>
          </a:p>
          <a:p>
            <a:pPr marL="165415" indent="-165415">
              <a:buFont typeface="Arial" panose="020B0604020202020204" pitchFamily="34" charset="0"/>
              <a:buChar char="•"/>
              <a:defRPr/>
            </a:pPr>
            <a:r>
              <a:rPr lang="en-US" dirty="0"/>
              <a:t>An assessment framework, with the calculation method and energy and carbon levels, to evaluate the buildings on a same basis;</a:t>
            </a:r>
          </a:p>
          <a:p>
            <a:pPr marL="165415" indent="-165415">
              <a:buFont typeface="Arial" panose="020B0604020202020204" pitchFamily="34" charset="0"/>
              <a:buChar char="•"/>
              <a:defRPr/>
            </a:pPr>
            <a:r>
              <a:rPr lang="en-US" dirty="0"/>
              <a:t>A label to value remarkable buildings;</a:t>
            </a:r>
          </a:p>
          <a:p>
            <a:pPr marL="165415" indent="-165415">
              <a:buFont typeface="Arial" panose="020B0604020202020204" pitchFamily="34" charset="0"/>
              <a:buChar char="•"/>
              <a:defRPr/>
            </a:pPr>
            <a:r>
              <a:rPr lang="en-US" dirty="0"/>
              <a:t>And an observatory, composed by a data base and a stakeholders community, to capitalize the buildings data</a:t>
            </a:r>
            <a:r>
              <a:rPr lang="fr-FR" dirty="0"/>
              <a:t>.</a:t>
            </a:r>
            <a:endParaRPr lang="en-US" dirty="0"/>
          </a:p>
          <a:p>
            <a:endParaRPr lang="fr-FR" dirty="0"/>
          </a:p>
          <a:p>
            <a:r>
              <a:rPr lang="en-US" altLang="fr-FR" dirty="0"/>
              <a:t>Today more than 900 buildings have been assessed and brought in the database. </a:t>
            </a:r>
          </a:p>
          <a:p>
            <a:endParaRPr lang="fr-FR" altLang="fr-FR" dirty="0"/>
          </a:p>
          <a:p>
            <a:r>
              <a:rPr lang="en-US" altLang="fr-FR" dirty="0"/>
              <a:t>Single family homes are the most represented, then the collective housing. The tertiary sector, like office blocks, schools, industry buildings, are the less represented.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792B2A-878C-AC49-ACE0-399341DB42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0857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ltLang="fr-FR" dirty="0"/>
              <a:t>Now I would like to tell you a little more about the assessment framework, which the trial phase E+C- is based on.</a:t>
            </a:r>
          </a:p>
          <a:p>
            <a:endParaRPr lang="fr-FR" altLang="fr-FR" dirty="0"/>
          </a:p>
          <a:p>
            <a:r>
              <a:rPr lang="en-US" altLang="fr-FR" dirty="0"/>
              <a:t>The assessment framework lays down the rules for energy and environmental calculations.</a:t>
            </a:r>
          </a:p>
          <a:p>
            <a:endParaRPr lang="fr-FR" altLang="fr-FR" dirty="0"/>
          </a:p>
          <a:p>
            <a:r>
              <a:rPr lang="en-US" altLang="fr-FR" dirty="0"/>
              <a:t>From the energetic point of view, it’s more ambitious than the current thermal regulation.</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792B2A-878C-AC49-ACE0-399341DB42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715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lang="en-GB" dirty="0"/>
              <a:t>As regards the environmental assessment, the calculation must be based on a life cycle analysis (LCA) of the building, from cradle to grave with some specific hypothesis.</a:t>
            </a:r>
          </a:p>
          <a:p>
            <a:pPr>
              <a:defRPr/>
            </a:pPr>
            <a:r>
              <a:rPr lang="en-GB" dirty="0"/>
              <a:t> </a:t>
            </a:r>
          </a:p>
          <a:p>
            <a:pPr>
              <a:defRPr/>
            </a:pPr>
            <a:r>
              <a:rPr lang="en-GB" dirty="0"/>
              <a:t>Several steps are taken into account :</a:t>
            </a:r>
          </a:p>
          <a:p>
            <a:pPr marL="165415" indent="-165415">
              <a:buFont typeface="Arial" panose="020B0604020202020204" pitchFamily="34" charset="0"/>
              <a:buChar char="•"/>
              <a:defRPr/>
            </a:pPr>
            <a:r>
              <a:rPr lang="en-GB" dirty="0"/>
              <a:t>the materials’ production </a:t>
            </a:r>
          </a:p>
          <a:p>
            <a:pPr marL="165415" indent="-165415">
              <a:buFont typeface="Arial" panose="020B0604020202020204" pitchFamily="34" charset="0"/>
              <a:buChar char="•"/>
              <a:defRPr/>
            </a:pPr>
            <a:r>
              <a:rPr lang="en-GB" dirty="0"/>
              <a:t>the materials’ transportation</a:t>
            </a:r>
          </a:p>
          <a:p>
            <a:pPr marL="165415" indent="-165415">
              <a:buFont typeface="Arial" panose="020B0604020202020204" pitchFamily="34" charset="0"/>
              <a:buChar char="•"/>
              <a:defRPr/>
            </a:pPr>
            <a:r>
              <a:rPr lang="en-GB" dirty="0"/>
              <a:t>the buildings construction</a:t>
            </a:r>
          </a:p>
          <a:p>
            <a:pPr marL="165415" indent="-165415">
              <a:buFont typeface="Arial" panose="020B0604020202020204" pitchFamily="34" charset="0"/>
              <a:buChar char="•"/>
              <a:defRPr/>
            </a:pPr>
            <a:r>
              <a:rPr lang="en-GB" dirty="0"/>
              <a:t>the buildings exploitation </a:t>
            </a:r>
          </a:p>
          <a:p>
            <a:pPr marL="165415" indent="-165415">
              <a:buFont typeface="Arial" panose="020B0604020202020204" pitchFamily="34" charset="0"/>
              <a:buChar char="•"/>
              <a:defRPr/>
            </a:pPr>
            <a:r>
              <a:rPr lang="en-GB" dirty="0"/>
              <a:t>and the buildings deconstruction.</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792B2A-878C-AC49-ACE0-399341DB42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084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fr-FR" dirty="0"/>
              <a:t>The calculation must use the data from the French data base called INIES that gathers Environmental Product Declarations (EPDs) of construction products and equipment, default values as substitutes when there is no EPD for the product chosen in the project and fixed values for the calculation of the environmental footprint of the consumptions of the building.</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792B2A-878C-AC49-ACE0-399341DB42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808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Master" Target="../slideMasters/slideMaster1.xml"/><Relationship Id="rId4" Type="http://schemas.openxmlformats.org/officeDocument/2006/relationships/image" Target="../media/image3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18" name="Espace réservé pour une image  8" descr="Une image contenant bâtiment, extérieur, clôture, rue&#10;&#10;Description générée automatiquement">
            <a:extLst>
              <a:ext uri="{FF2B5EF4-FFF2-40B4-BE49-F238E27FC236}">
                <a16:creationId xmlns:a16="http://schemas.microsoft.com/office/drawing/2014/main" id="{B38E5077-7FE0-9A40-95ED-0981A338D21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125785" y="0"/>
            <a:ext cx="4018215" cy="5143500"/>
          </a:xfrm>
          <a:prstGeom prst="rect">
            <a:avLst/>
          </a:prstGeom>
        </p:spPr>
      </p:pic>
      <p:grpSp>
        <p:nvGrpSpPr>
          <p:cNvPr id="11" name="Groupe 10">
            <a:extLst>
              <a:ext uri="{FF2B5EF4-FFF2-40B4-BE49-F238E27FC236}">
                <a16:creationId xmlns:a16="http://schemas.microsoft.com/office/drawing/2014/main" id="{06810810-1AC8-6E41-84F7-25F83C271D59}"/>
              </a:ext>
            </a:extLst>
          </p:cNvPr>
          <p:cNvGrpSpPr/>
          <p:nvPr userDrawn="1"/>
        </p:nvGrpSpPr>
        <p:grpSpPr>
          <a:xfrm>
            <a:off x="0" y="0"/>
            <a:ext cx="1269331" cy="5159776"/>
            <a:chOff x="46442" y="-21701"/>
            <a:chExt cx="1692000" cy="6879701"/>
          </a:xfrm>
          <a:solidFill>
            <a:schemeClr val="accent6"/>
          </a:solidFill>
        </p:grpSpPr>
        <p:sp>
          <p:nvSpPr>
            <p:cNvPr id="8" name="Rectangle 7">
              <a:extLst>
                <a:ext uri="{FF2B5EF4-FFF2-40B4-BE49-F238E27FC236}">
                  <a16:creationId xmlns:a16="http://schemas.microsoft.com/office/drawing/2014/main" id="{AB025209-319A-5449-B32E-D35E08C3C38B}"/>
                </a:ext>
              </a:extLst>
            </p:cNvPr>
            <p:cNvSpPr/>
            <p:nvPr userDrawn="1"/>
          </p:nvSpPr>
          <p:spPr>
            <a:xfrm>
              <a:off x="46442" y="-21701"/>
              <a:ext cx="1692000" cy="2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 name="Rectangle 8">
              <a:extLst>
                <a:ext uri="{FF2B5EF4-FFF2-40B4-BE49-F238E27FC236}">
                  <a16:creationId xmlns:a16="http://schemas.microsoft.com/office/drawing/2014/main" id="{B08EACA3-DFB1-C545-9B1F-C684F4E674E3}"/>
                </a:ext>
              </a:extLst>
            </p:cNvPr>
            <p:cNvSpPr/>
            <p:nvPr userDrawn="1"/>
          </p:nvSpPr>
          <p:spPr>
            <a:xfrm>
              <a:off x="46442" y="6642000"/>
              <a:ext cx="1692000" cy="2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Rectangle 9">
              <a:extLst>
                <a:ext uri="{FF2B5EF4-FFF2-40B4-BE49-F238E27FC236}">
                  <a16:creationId xmlns:a16="http://schemas.microsoft.com/office/drawing/2014/main" id="{80993A4F-2B9B-0D4F-9C4E-434BBAC76DA8}"/>
                </a:ext>
              </a:extLst>
            </p:cNvPr>
            <p:cNvSpPr/>
            <p:nvPr userDrawn="1"/>
          </p:nvSpPr>
          <p:spPr>
            <a:xfrm>
              <a:off x="46442" y="-21701"/>
              <a:ext cx="252000" cy="68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20" name="Rectangle 19">
            <a:extLst>
              <a:ext uri="{FF2B5EF4-FFF2-40B4-BE49-F238E27FC236}">
                <a16:creationId xmlns:a16="http://schemas.microsoft.com/office/drawing/2014/main" id="{2336C051-E29B-0642-A935-0F01A0D1CE9B}"/>
              </a:ext>
            </a:extLst>
          </p:cNvPr>
          <p:cNvSpPr/>
          <p:nvPr userDrawn="1"/>
        </p:nvSpPr>
        <p:spPr>
          <a:xfrm>
            <a:off x="7725694" y="0"/>
            <a:ext cx="1418306" cy="51435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le 1"/>
          <p:cNvSpPr>
            <a:spLocks noGrp="1"/>
          </p:cNvSpPr>
          <p:nvPr>
            <p:ph type="ctrTitle"/>
          </p:nvPr>
        </p:nvSpPr>
        <p:spPr>
          <a:xfrm>
            <a:off x="1269330" y="2162564"/>
            <a:ext cx="3668121" cy="1015663"/>
          </a:xfrm>
        </p:spPr>
        <p:txBody>
          <a:bodyPr anchor="t"/>
          <a:lstStyle>
            <a:lvl1pPr algn="l">
              <a:lnSpc>
                <a:spcPct val="100000"/>
              </a:lnSpc>
              <a:defRPr sz="3300">
                <a:solidFill>
                  <a:schemeClr val="tx1"/>
                </a:solidFill>
              </a:defRPr>
            </a:lvl1pPr>
          </a:lstStyle>
          <a:p>
            <a:r>
              <a:rPr lang="fr-FR" dirty="0"/>
              <a:t>Modifiez le style du titre</a:t>
            </a:r>
            <a:endParaRPr lang="en-US" dirty="0"/>
          </a:p>
        </p:txBody>
      </p:sp>
      <p:sp>
        <p:nvSpPr>
          <p:cNvPr id="3" name="Subtitle 2"/>
          <p:cNvSpPr>
            <a:spLocks noGrp="1"/>
          </p:cNvSpPr>
          <p:nvPr>
            <p:ph type="subTitle" idx="1"/>
          </p:nvPr>
        </p:nvSpPr>
        <p:spPr>
          <a:xfrm>
            <a:off x="1269330" y="3237043"/>
            <a:ext cx="3668121" cy="1602746"/>
          </a:xfrm>
        </p:spPr>
        <p:txBody>
          <a:bodyPr wrap="square" anchor="t">
            <a:normAutofit/>
          </a:bodyPr>
          <a:lstStyle>
            <a:lvl1pPr marL="0" indent="0" algn="l">
              <a:lnSpc>
                <a:spcPts val="1400"/>
              </a:lnSpc>
              <a:spcAft>
                <a:spcPts val="0"/>
              </a:spcAft>
              <a:buClr>
                <a:schemeClr val="accent4"/>
              </a:buClr>
              <a:buFontTx/>
              <a:buNone/>
              <a:defRPr sz="1400" b="0">
                <a:solidFill>
                  <a:schemeClr val="tx1">
                    <a:lumMod val="65000"/>
                    <a:lumOff val="35000"/>
                  </a:schemeClr>
                </a:solidFill>
              </a:defRPr>
            </a:lvl1pPr>
            <a:lvl2pPr marL="342797" indent="0" algn="ctr">
              <a:buNone/>
              <a:defRPr sz="1499"/>
            </a:lvl2pPr>
            <a:lvl3pPr marL="685595" indent="0" algn="ctr">
              <a:buNone/>
              <a:defRPr sz="1349"/>
            </a:lvl3pPr>
            <a:lvl4pPr marL="1028392" indent="0" algn="ctr">
              <a:buNone/>
              <a:defRPr sz="1200"/>
            </a:lvl4pPr>
            <a:lvl5pPr marL="1371188" indent="0" algn="ctr">
              <a:buNone/>
              <a:defRPr sz="1200"/>
            </a:lvl5pPr>
            <a:lvl6pPr marL="1713986" indent="0" algn="ctr">
              <a:buNone/>
              <a:defRPr sz="1200"/>
            </a:lvl6pPr>
            <a:lvl7pPr marL="2056783" indent="0" algn="ctr">
              <a:buNone/>
              <a:defRPr sz="1200"/>
            </a:lvl7pPr>
            <a:lvl8pPr marL="2399580" indent="0" algn="ctr">
              <a:buNone/>
              <a:defRPr sz="1200"/>
            </a:lvl8pPr>
            <a:lvl9pPr marL="2742377" indent="0" algn="ctr">
              <a:buNone/>
              <a:defRPr sz="1200"/>
            </a:lvl9pPr>
          </a:lstStyle>
          <a:p>
            <a:r>
              <a:rPr lang="fr-FR" dirty="0"/>
              <a:t>Modifiez le style des sous-titres du masque</a:t>
            </a:r>
            <a:endParaRPr lang="en-US" dirty="0"/>
          </a:p>
        </p:txBody>
      </p:sp>
      <p:sp>
        <p:nvSpPr>
          <p:cNvPr id="4" name="Date Placeholder 3"/>
          <p:cNvSpPr>
            <a:spLocks noGrp="1"/>
          </p:cNvSpPr>
          <p:nvPr>
            <p:ph type="dt" sz="half" idx="10"/>
          </p:nvPr>
        </p:nvSpPr>
        <p:spPr>
          <a:xfrm>
            <a:off x="1269331" y="1882552"/>
            <a:ext cx="1316994" cy="230832"/>
          </a:xfrm>
          <a:prstGeom prst="rect">
            <a:avLst/>
          </a:prstGeom>
          <a:solidFill>
            <a:schemeClr val="bg2"/>
          </a:solidFill>
          <a:ln>
            <a:noFill/>
          </a:ln>
        </p:spPr>
        <p:txBody>
          <a:bodyPr wrap="square">
            <a:spAutoFit/>
          </a:bodyPr>
          <a:lstStyle>
            <a:lvl1pPr>
              <a:defRPr sz="900" cap="all" baseline="0">
                <a:solidFill>
                  <a:schemeClr val="bg1"/>
                </a:solidFill>
              </a:defRPr>
            </a:lvl1pPr>
          </a:lstStyle>
          <a:p>
            <a:fld id="{DF28EE1F-63A9-4D47-B87E-A18C0C64EDC6}" type="datetime4">
              <a:rPr lang="fr-FR" smtClean="0"/>
              <a:t>4 mars 2020</a:t>
            </a:fld>
            <a:endParaRPr lang="en-US" dirty="0"/>
          </a:p>
        </p:txBody>
      </p:sp>
      <p:pic>
        <p:nvPicPr>
          <p:cNvPr id="13" name="Image 12" descr="Une image contenant signe, livre, bouteille, texte&#10;&#10;Description générée automatiquement">
            <a:extLst>
              <a:ext uri="{FF2B5EF4-FFF2-40B4-BE49-F238E27FC236}">
                <a16:creationId xmlns:a16="http://schemas.microsoft.com/office/drawing/2014/main" id="{75FC5163-DE3C-C740-AB09-8CD3A173AFB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1035" y="487877"/>
            <a:ext cx="831749" cy="831533"/>
          </a:xfrm>
          <a:prstGeom prst="rect">
            <a:avLst/>
          </a:prstGeom>
        </p:spPr>
      </p:pic>
      <p:pic>
        <p:nvPicPr>
          <p:cNvPr id="12" name="Image 11">
            <a:extLst>
              <a:ext uri="{FF2B5EF4-FFF2-40B4-BE49-F238E27FC236}">
                <a16:creationId xmlns:a16="http://schemas.microsoft.com/office/drawing/2014/main" id="{BF9C3C3D-9BAD-4840-B19B-B8F70E6315D3}"/>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5634080" y="0"/>
            <a:ext cx="1676837" cy="2105025"/>
          </a:xfrm>
          <a:prstGeom prst="rect">
            <a:avLst/>
          </a:prstGeom>
        </p:spPr>
      </p:pic>
      <p:sp>
        <p:nvSpPr>
          <p:cNvPr id="14" name="Rectangle 13">
            <a:extLst>
              <a:ext uri="{FF2B5EF4-FFF2-40B4-BE49-F238E27FC236}">
                <a16:creationId xmlns:a16="http://schemas.microsoft.com/office/drawing/2014/main" id="{1A97CE43-BDA8-B44F-9A05-CEA05B2CE16E}"/>
              </a:ext>
            </a:extLst>
          </p:cNvPr>
          <p:cNvSpPr/>
          <p:nvPr userDrawn="1"/>
        </p:nvSpPr>
        <p:spPr>
          <a:xfrm>
            <a:off x="5125785" y="2657975"/>
            <a:ext cx="292384" cy="6560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6" name="Image 15">
            <a:extLst>
              <a:ext uri="{FF2B5EF4-FFF2-40B4-BE49-F238E27FC236}">
                <a16:creationId xmlns:a16="http://schemas.microsoft.com/office/drawing/2014/main" id="{138391D1-810B-3247-BCDF-F80A0EED6403}"/>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5854930" y="3253585"/>
            <a:ext cx="2629585" cy="1895475"/>
          </a:xfrm>
          <a:prstGeom prst="rect">
            <a:avLst/>
          </a:prstGeom>
        </p:spPr>
      </p:pic>
      <p:pic>
        <p:nvPicPr>
          <p:cNvPr id="17" name="Image 16">
            <a:extLst>
              <a:ext uri="{FF2B5EF4-FFF2-40B4-BE49-F238E27FC236}">
                <a16:creationId xmlns:a16="http://schemas.microsoft.com/office/drawing/2014/main" id="{5F221BF4-A40F-AC48-B9ED-BCFA781CA39F}"/>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986496" y="1570990"/>
            <a:ext cx="1157504" cy="1167009"/>
          </a:xfrm>
          <a:prstGeom prst="rect">
            <a:avLst/>
          </a:prstGeom>
        </p:spPr>
      </p:pic>
      <p:sp>
        <p:nvSpPr>
          <p:cNvPr id="19" name="Rectangle 18">
            <a:extLst>
              <a:ext uri="{FF2B5EF4-FFF2-40B4-BE49-F238E27FC236}">
                <a16:creationId xmlns:a16="http://schemas.microsoft.com/office/drawing/2014/main" id="{137647B6-403F-174B-9697-1150E4B4BFC7}"/>
              </a:ext>
            </a:extLst>
          </p:cNvPr>
          <p:cNvSpPr/>
          <p:nvPr userDrawn="1"/>
        </p:nvSpPr>
        <p:spPr>
          <a:xfrm>
            <a:off x="8205531" y="4812848"/>
            <a:ext cx="981359" cy="184666"/>
          </a:xfrm>
          <a:prstGeom prst="rect">
            <a:avLst/>
          </a:prstGeom>
        </p:spPr>
        <p:txBody>
          <a:bodyPr wrap="none">
            <a:spAutoFit/>
          </a:bodyPr>
          <a:lstStyle/>
          <a:p>
            <a:r>
              <a:rPr lang="fr-FR" sz="600" dirty="0">
                <a:solidFill>
                  <a:schemeClr val="bg1"/>
                </a:solidFill>
              </a:rPr>
              <a:t>@Pierre-Yves </a:t>
            </a:r>
            <a:r>
              <a:rPr lang="fr-FR" sz="600" dirty="0" err="1">
                <a:solidFill>
                  <a:schemeClr val="bg1"/>
                </a:solidFill>
              </a:rPr>
              <a:t>Brunaud</a:t>
            </a:r>
            <a:endParaRPr lang="fr-FR" sz="600" dirty="0">
              <a:solidFill>
                <a:schemeClr val="bg1"/>
              </a:solidFill>
            </a:endParaRPr>
          </a:p>
        </p:txBody>
      </p:sp>
    </p:spTree>
    <p:extLst>
      <p:ext uri="{BB962C8B-B14F-4D97-AF65-F5344CB8AC3E}">
        <p14:creationId xmlns:p14="http://schemas.microsoft.com/office/powerpoint/2010/main" val="2602728406"/>
      </p:ext>
    </p:extLst>
  </p:cSld>
  <p:clrMapOvr>
    <a:masterClrMapping/>
  </p:clrMapOvr>
  <p:extLst>
    <p:ext uri="{DCECCB84-F9BA-43D5-87BE-67443E8EF086}">
      <p15:sldGuideLst xmlns:p15="http://schemas.microsoft.com/office/powerpoint/2012/main">
        <p15:guide id="1" pos="104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re+Icone+Image">
    <p:spTree>
      <p:nvGrpSpPr>
        <p:cNvPr id="1" name=""/>
        <p:cNvGrpSpPr/>
        <p:nvPr/>
      </p:nvGrpSpPr>
      <p:grpSpPr>
        <a:xfrm>
          <a:off x="0" y="0"/>
          <a:ext cx="0" cy="0"/>
          <a:chOff x="0" y="0"/>
          <a:chExt cx="0" cy="0"/>
        </a:xfrm>
      </p:grpSpPr>
      <p:pic>
        <p:nvPicPr>
          <p:cNvPr id="11" name="Espace réservé pour une image  9">
            <a:extLst>
              <a:ext uri="{FF2B5EF4-FFF2-40B4-BE49-F238E27FC236}">
                <a16:creationId xmlns:a16="http://schemas.microsoft.com/office/drawing/2014/main" id="{8904DFD0-EFB5-B14D-8617-AD9256CC57D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922280" y="162552"/>
            <a:ext cx="2057401" cy="4818397"/>
          </a:xfrm>
          <a:prstGeom prst="rect">
            <a:avLst/>
          </a:prstGeom>
        </p:spPr>
      </p:pic>
      <p:sp>
        <p:nvSpPr>
          <p:cNvPr id="5" name="Footer Placeholder 4"/>
          <p:cNvSpPr>
            <a:spLocks noGrp="1"/>
          </p:cNvSpPr>
          <p:nvPr>
            <p:ph type="ftr" sz="quarter" idx="11"/>
          </p:nvPr>
        </p:nvSpPr>
        <p:spPr/>
        <p:txBody>
          <a:bodyPr/>
          <a:lstStyle/>
          <a:p>
            <a:r>
              <a:rPr lang="en-US"/>
              <a:t>Ipid quia pra del </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
        <p:nvSpPr>
          <p:cNvPr id="8" name="Espace réservé du texte 7">
            <a:extLst>
              <a:ext uri="{FF2B5EF4-FFF2-40B4-BE49-F238E27FC236}">
                <a16:creationId xmlns:a16="http://schemas.microsoft.com/office/drawing/2014/main" id="{BFB74FD8-6F6D-7E4B-9001-042EFE9BFBFF}"/>
              </a:ext>
            </a:extLst>
          </p:cNvPr>
          <p:cNvSpPr>
            <a:spLocks noGrp="1"/>
          </p:cNvSpPr>
          <p:nvPr>
            <p:ph type="body" sz="quarter" idx="13" hasCustomPrompt="1"/>
          </p:nvPr>
        </p:nvSpPr>
        <p:spPr>
          <a:xfrm>
            <a:off x="1175579" y="831187"/>
            <a:ext cx="5692544" cy="675495"/>
          </a:xfrm>
        </p:spPr>
        <p:txBody>
          <a:bodyPr vert="horz" wrap="square" lIns="0" tIns="0" rIns="0" bIns="0" rtlCol="0">
            <a:normAutofit/>
          </a:bodyPr>
          <a:lstStyle>
            <a:lvl1pPr>
              <a:lnSpc>
                <a:spcPts val="1400"/>
              </a:lnSpc>
              <a:defRPr lang="fr-FR" sz="1400" b="0" dirty="0">
                <a:solidFill>
                  <a:schemeClr val="tx2"/>
                </a:solidFill>
              </a:defRPr>
            </a:lvl1pPr>
          </a:lstStyle>
          <a:p>
            <a:pPr lvl="0">
              <a:lnSpc>
                <a:spcPts val="1400"/>
              </a:lnSpc>
              <a:buClr>
                <a:schemeClr val="accent4"/>
              </a:buClr>
            </a:pPr>
            <a:r>
              <a:rPr lang="fr-FR" dirty="0"/>
              <a:t>Cliquez pour modifier SOUS_TITRE du masque</a:t>
            </a:r>
          </a:p>
        </p:txBody>
      </p:sp>
      <p:sp>
        <p:nvSpPr>
          <p:cNvPr id="10" name="Espace réservé du texte 9">
            <a:extLst>
              <a:ext uri="{FF2B5EF4-FFF2-40B4-BE49-F238E27FC236}">
                <a16:creationId xmlns:a16="http://schemas.microsoft.com/office/drawing/2014/main" id="{7FF0DCFB-717E-2F4B-AC51-23E64AC542F5}"/>
              </a:ext>
            </a:extLst>
          </p:cNvPr>
          <p:cNvSpPr>
            <a:spLocks noGrp="1"/>
          </p:cNvSpPr>
          <p:nvPr>
            <p:ph type="body" sz="quarter" idx="14" hasCustomPrompt="1"/>
          </p:nvPr>
        </p:nvSpPr>
        <p:spPr>
          <a:xfrm>
            <a:off x="402342" y="587821"/>
            <a:ext cx="740762" cy="158312"/>
          </a:xfrm>
        </p:spPr>
        <p:txBody>
          <a:bodyPr/>
          <a:lstStyle>
            <a:lvl1pPr>
              <a:defRPr sz="900">
                <a:solidFill>
                  <a:schemeClr val="tx1">
                    <a:lumMod val="65000"/>
                    <a:lumOff val="35000"/>
                  </a:schemeClr>
                </a:solidFill>
              </a:defRPr>
            </a:lvl1pPr>
          </a:lstStyle>
          <a:p>
            <a:pPr lvl="0"/>
            <a:r>
              <a:rPr lang="fr-FR" dirty="0"/>
              <a:t>PARTIE XX</a:t>
            </a:r>
          </a:p>
        </p:txBody>
      </p:sp>
      <p:sp>
        <p:nvSpPr>
          <p:cNvPr id="4" name="Titre 3">
            <a:extLst>
              <a:ext uri="{FF2B5EF4-FFF2-40B4-BE49-F238E27FC236}">
                <a16:creationId xmlns:a16="http://schemas.microsoft.com/office/drawing/2014/main" id="{FB5053A4-5F16-7541-A8C1-29402448F367}"/>
              </a:ext>
            </a:extLst>
          </p:cNvPr>
          <p:cNvSpPr>
            <a:spLocks noGrp="1"/>
          </p:cNvSpPr>
          <p:nvPr>
            <p:ph type="title"/>
          </p:nvPr>
        </p:nvSpPr>
        <p:spPr/>
        <p:txBody>
          <a:bodyPr/>
          <a:lstStyle/>
          <a:p>
            <a:r>
              <a:rPr lang="fr-FR"/>
              <a:t>Modifiez le style du titre</a:t>
            </a:r>
          </a:p>
        </p:txBody>
      </p:sp>
      <p:sp>
        <p:nvSpPr>
          <p:cNvPr id="12" name="Espace réservé du texte 19">
            <a:extLst>
              <a:ext uri="{FF2B5EF4-FFF2-40B4-BE49-F238E27FC236}">
                <a16:creationId xmlns:a16="http://schemas.microsoft.com/office/drawing/2014/main" id="{11B95B22-197F-A343-B5D3-0BF8DA639D3E}"/>
              </a:ext>
            </a:extLst>
          </p:cNvPr>
          <p:cNvSpPr>
            <a:spLocks noGrp="1"/>
          </p:cNvSpPr>
          <p:nvPr>
            <p:ph type="body" sz="quarter" idx="17" hasCustomPrompt="1"/>
          </p:nvPr>
        </p:nvSpPr>
        <p:spPr>
          <a:xfrm>
            <a:off x="4804233" y="2094884"/>
            <a:ext cx="1037305" cy="357188"/>
          </a:xfrm>
        </p:spPr>
        <p:txBody>
          <a:bodyPr anchor="ctr">
            <a:normAutofit/>
          </a:bodyPr>
          <a:lstStyle>
            <a:lvl1pPr>
              <a:lnSpc>
                <a:spcPct val="90000"/>
              </a:lnSpc>
              <a:spcAft>
                <a:spcPts val="0"/>
              </a:spcAft>
              <a:defRPr sz="2700">
                <a:solidFill>
                  <a:schemeClr val="accent4"/>
                </a:solidFill>
              </a:defRPr>
            </a:lvl1pPr>
          </a:lstStyle>
          <a:p>
            <a:pPr lvl="0"/>
            <a:r>
              <a:rPr lang="fr-FR" dirty="0"/>
              <a:t>%</a:t>
            </a:r>
          </a:p>
        </p:txBody>
      </p:sp>
      <p:sp>
        <p:nvSpPr>
          <p:cNvPr id="13" name="Espace réservé pour une image  6">
            <a:extLst>
              <a:ext uri="{FF2B5EF4-FFF2-40B4-BE49-F238E27FC236}">
                <a16:creationId xmlns:a16="http://schemas.microsoft.com/office/drawing/2014/main" id="{D79F3387-E664-9948-AAA6-63B1F7F0E062}"/>
              </a:ext>
            </a:extLst>
          </p:cNvPr>
          <p:cNvSpPr>
            <a:spLocks noGrp="1"/>
          </p:cNvSpPr>
          <p:nvPr>
            <p:ph type="pic" sz="quarter" idx="15" hasCustomPrompt="1"/>
          </p:nvPr>
        </p:nvSpPr>
        <p:spPr>
          <a:xfrm>
            <a:off x="4804233" y="1790260"/>
            <a:ext cx="364926" cy="286859"/>
          </a:xfrm>
          <a:noFill/>
        </p:spPr>
        <p:txBody>
          <a:bodyPr/>
          <a:lstStyle/>
          <a:p>
            <a:r>
              <a:rPr lang="fr-FR" dirty="0"/>
              <a:t>Icone</a:t>
            </a:r>
          </a:p>
        </p:txBody>
      </p:sp>
      <p:sp>
        <p:nvSpPr>
          <p:cNvPr id="14" name="Espace réservé pour une image  6">
            <a:extLst>
              <a:ext uri="{FF2B5EF4-FFF2-40B4-BE49-F238E27FC236}">
                <a16:creationId xmlns:a16="http://schemas.microsoft.com/office/drawing/2014/main" id="{4FE446F4-48FB-E84A-9CDA-92CD8B24596D}"/>
              </a:ext>
            </a:extLst>
          </p:cNvPr>
          <p:cNvSpPr>
            <a:spLocks noGrp="1"/>
          </p:cNvSpPr>
          <p:nvPr>
            <p:ph type="pic" sz="quarter" idx="16" hasCustomPrompt="1"/>
          </p:nvPr>
        </p:nvSpPr>
        <p:spPr>
          <a:xfrm>
            <a:off x="4804233" y="2964407"/>
            <a:ext cx="343479" cy="343390"/>
          </a:xfrm>
          <a:noFill/>
        </p:spPr>
        <p:txBody>
          <a:bodyPr/>
          <a:lstStyle/>
          <a:p>
            <a:r>
              <a:rPr lang="fr-FR" dirty="0"/>
              <a:t>Icone</a:t>
            </a:r>
          </a:p>
        </p:txBody>
      </p:sp>
      <p:sp>
        <p:nvSpPr>
          <p:cNvPr id="15" name="Espace réservé du texte 21">
            <a:extLst>
              <a:ext uri="{FF2B5EF4-FFF2-40B4-BE49-F238E27FC236}">
                <a16:creationId xmlns:a16="http://schemas.microsoft.com/office/drawing/2014/main" id="{2B898748-1929-A04D-B3EB-3C9D4ABBE10A}"/>
              </a:ext>
            </a:extLst>
          </p:cNvPr>
          <p:cNvSpPr>
            <a:spLocks noGrp="1"/>
          </p:cNvSpPr>
          <p:nvPr>
            <p:ph type="body" sz="quarter" idx="18"/>
          </p:nvPr>
        </p:nvSpPr>
        <p:spPr>
          <a:xfrm>
            <a:off x="4804233" y="2463538"/>
            <a:ext cx="1261201" cy="425039"/>
          </a:xfrm>
        </p:spPr>
        <p:txBody>
          <a:bodyPr>
            <a:normAutofit/>
          </a:bodyPr>
          <a:lstStyle>
            <a:lvl1pPr>
              <a:lnSpc>
                <a:spcPct val="90000"/>
              </a:lnSpc>
              <a:spcAft>
                <a:spcPts val="0"/>
              </a:spcAft>
              <a:defRPr lang="fr-FR" sz="750" b="0" kern="1200" dirty="0" smtClean="0">
                <a:solidFill>
                  <a:schemeClr val="tx2"/>
                </a:solidFill>
                <a:latin typeface="+mn-lt"/>
                <a:ea typeface="+mn-ea"/>
                <a:cs typeface="+mn-cs"/>
              </a:defRPr>
            </a:lvl1pPr>
          </a:lstStyle>
          <a:p>
            <a:pPr lvl="0"/>
            <a:r>
              <a:rPr lang="fr-FR" dirty="0"/>
              <a:t>Cliquez pour modifier les styles du texte </a:t>
            </a:r>
          </a:p>
        </p:txBody>
      </p:sp>
      <p:sp>
        <p:nvSpPr>
          <p:cNvPr id="16" name="Espace réservé du texte 21">
            <a:extLst>
              <a:ext uri="{FF2B5EF4-FFF2-40B4-BE49-F238E27FC236}">
                <a16:creationId xmlns:a16="http://schemas.microsoft.com/office/drawing/2014/main" id="{DC64A810-D1A0-4944-8567-4AACA65A48AB}"/>
              </a:ext>
            </a:extLst>
          </p:cNvPr>
          <p:cNvSpPr>
            <a:spLocks noGrp="1"/>
          </p:cNvSpPr>
          <p:nvPr>
            <p:ph type="body" sz="quarter" idx="19"/>
          </p:nvPr>
        </p:nvSpPr>
        <p:spPr>
          <a:xfrm>
            <a:off x="4804233" y="3730448"/>
            <a:ext cx="1261201" cy="581865"/>
          </a:xfrm>
        </p:spPr>
        <p:txBody>
          <a:bodyPr>
            <a:normAutofit/>
          </a:bodyPr>
          <a:lstStyle>
            <a:lvl1pPr marL="0" indent="0">
              <a:lnSpc>
                <a:spcPct val="90000"/>
              </a:lnSpc>
              <a:spcAft>
                <a:spcPts val="0"/>
              </a:spcAft>
              <a:buClr>
                <a:schemeClr val="accent4"/>
              </a:buClr>
              <a:buFontTx/>
              <a:buNone/>
              <a:defRPr lang="fr-FR" sz="750" b="0" kern="1200" dirty="0" smtClean="0">
                <a:solidFill>
                  <a:schemeClr val="tx2"/>
                </a:solidFill>
                <a:latin typeface="+mn-lt"/>
                <a:ea typeface="+mn-ea"/>
                <a:cs typeface="+mn-cs"/>
              </a:defRPr>
            </a:lvl1pPr>
          </a:lstStyle>
          <a:p>
            <a:pPr lvl="0"/>
            <a:r>
              <a:rPr lang="fr-FR" dirty="0"/>
              <a:t>Cliquez pour modifier les styles du texte </a:t>
            </a:r>
          </a:p>
        </p:txBody>
      </p:sp>
      <p:sp>
        <p:nvSpPr>
          <p:cNvPr id="17" name="Espace réservé du texte 19">
            <a:extLst>
              <a:ext uri="{FF2B5EF4-FFF2-40B4-BE49-F238E27FC236}">
                <a16:creationId xmlns:a16="http://schemas.microsoft.com/office/drawing/2014/main" id="{EB9B151B-2713-AE4A-9697-F97BA4D66C85}"/>
              </a:ext>
            </a:extLst>
          </p:cNvPr>
          <p:cNvSpPr>
            <a:spLocks noGrp="1"/>
          </p:cNvSpPr>
          <p:nvPr>
            <p:ph type="body" sz="quarter" idx="20" hasCustomPrompt="1"/>
          </p:nvPr>
        </p:nvSpPr>
        <p:spPr>
          <a:xfrm>
            <a:off x="4804233" y="3345686"/>
            <a:ext cx="1037305" cy="357188"/>
          </a:xfrm>
        </p:spPr>
        <p:txBody>
          <a:bodyPr anchor="ctr">
            <a:normAutofit/>
          </a:bodyPr>
          <a:lstStyle>
            <a:lvl1pPr>
              <a:lnSpc>
                <a:spcPct val="90000"/>
              </a:lnSpc>
              <a:spcAft>
                <a:spcPts val="0"/>
              </a:spcAft>
              <a:defRPr sz="2700">
                <a:solidFill>
                  <a:schemeClr val="accent2"/>
                </a:solidFill>
              </a:defRPr>
            </a:lvl1pPr>
          </a:lstStyle>
          <a:p>
            <a:pPr lvl="0"/>
            <a:r>
              <a:rPr lang="fr-FR" dirty="0"/>
              <a:t>%</a:t>
            </a:r>
          </a:p>
        </p:txBody>
      </p:sp>
      <p:sp>
        <p:nvSpPr>
          <p:cNvPr id="18" name="Rectangle 17">
            <a:extLst>
              <a:ext uri="{FF2B5EF4-FFF2-40B4-BE49-F238E27FC236}">
                <a16:creationId xmlns:a16="http://schemas.microsoft.com/office/drawing/2014/main" id="{EDBB8C66-F0AF-2F49-B6E6-F27B8DE72CC1}"/>
              </a:ext>
            </a:extLst>
          </p:cNvPr>
          <p:cNvSpPr/>
          <p:nvPr userDrawn="1"/>
        </p:nvSpPr>
        <p:spPr>
          <a:xfrm>
            <a:off x="6935477" y="4806465"/>
            <a:ext cx="981359" cy="184666"/>
          </a:xfrm>
          <a:prstGeom prst="rect">
            <a:avLst/>
          </a:prstGeom>
        </p:spPr>
        <p:txBody>
          <a:bodyPr wrap="none">
            <a:spAutoFit/>
          </a:bodyPr>
          <a:lstStyle/>
          <a:p>
            <a:r>
              <a:rPr lang="fr-FR" sz="600" dirty="0">
                <a:solidFill>
                  <a:schemeClr val="bg1"/>
                </a:solidFill>
              </a:rPr>
              <a:t>@Pierre-Yves </a:t>
            </a:r>
            <a:r>
              <a:rPr lang="fr-FR" sz="600" dirty="0" err="1">
                <a:solidFill>
                  <a:schemeClr val="bg1"/>
                </a:solidFill>
              </a:rPr>
              <a:t>Brunaud</a:t>
            </a:r>
            <a:endParaRPr lang="fr-FR" sz="600" dirty="0">
              <a:solidFill>
                <a:schemeClr val="bg1"/>
              </a:solidFill>
            </a:endParaRPr>
          </a:p>
        </p:txBody>
      </p:sp>
      <p:pic>
        <p:nvPicPr>
          <p:cNvPr id="22" name="Image 21">
            <a:extLst>
              <a:ext uri="{FF2B5EF4-FFF2-40B4-BE49-F238E27FC236}">
                <a16:creationId xmlns:a16="http://schemas.microsoft.com/office/drawing/2014/main" id="{D1001426-2A40-314E-BB19-0A9E94366F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704965" y="2291941"/>
            <a:ext cx="2439035" cy="2047875"/>
          </a:xfrm>
          <a:prstGeom prst="rect">
            <a:avLst/>
          </a:prstGeom>
        </p:spPr>
      </p:pic>
      <p:sp>
        <p:nvSpPr>
          <p:cNvPr id="19" name="Espace réservé du contenu 3">
            <a:extLst>
              <a:ext uri="{FF2B5EF4-FFF2-40B4-BE49-F238E27FC236}">
                <a16:creationId xmlns:a16="http://schemas.microsoft.com/office/drawing/2014/main" id="{BACE2F05-437E-384A-8321-64790805A798}"/>
              </a:ext>
            </a:extLst>
          </p:cNvPr>
          <p:cNvSpPr>
            <a:spLocks noGrp="1"/>
          </p:cNvSpPr>
          <p:nvPr>
            <p:ph sz="quarter" idx="21"/>
          </p:nvPr>
        </p:nvSpPr>
        <p:spPr>
          <a:xfrm>
            <a:off x="1175579" y="1933690"/>
            <a:ext cx="3259590" cy="25812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754978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Photo">
    <p:spTree>
      <p:nvGrpSpPr>
        <p:cNvPr id="1" name=""/>
        <p:cNvGrpSpPr/>
        <p:nvPr/>
      </p:nvGrpSpPr>
      <p:grpSpPr>
        <a:xfrm>
          <a:off x="0" y="0"/>
          <a:ext cx="0" cy="0"/>
          <a:chOff x="0" y="0"/>
          <a:chExt cx="0" cy="0"/>
        </a:xfrm>
      </p:grpSpPr>
      <p:sp>
        <p:nvSpPr>
          <p:cNvPr id="11" name="Espace réservé pour une image  10">
            <a:extLst>
              <a:ext uri="{FF2B5EF4-FFF2-40B4-BE49-F238E27FC236}">
                <a16:creationId xmlns:a16="http://schemas.microsoft.com/office/drawing/2014/main" id="{9688A89C-8C7B-8D43-8024-8BA16AB5CBE6}"/>
              </a:ext>
            </a:extLst>
          </p:cNvPr>
          <p:cNvSpPr>
            <a:spLocks noGrp="1"/>
          </p:cNvSpPr>
          <p:nvPr>
            <p:ph type="pic" sz="quarter" idx="15"/>
          </p:nvPr>
        </p:nvSpPr>
        <p:spPr>
          <a:xfrm>
            <a:off x="150058" y="160317"/>
            <a:ext cx="8829623" cy="4383109"/>
          </a:xfrm>
          <a:noFill/>
        </p:spPr>
        <p:txBody>
          <a:bodyPr/>
          <a:lstStyle>
            <a:lvl1pPr>
              <a:defRPr>
                <a:solidFill>
                  <a:schemeClr val="bg1"/>
                </a:solid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Ipid quia pra del </a:t>
            </a:r>
            <a:endParaRPr lang="en-US" dirty="0"/>
          </a:p>
        </p:txBody>
      </p:sp>
      <p:sp>
        <p:nvSpPr>
          <p:cNvPr id="6" name="Slide Number Placeholder 5"/>
          <p:cNvSpPr>
            <a:spLocks noGrp="1"/>
          </p:cNvSpPr>
          <p:nvPr>
            <p:ph type="sldNum" sz="quarter" idx="12"/>
          </p:nvPr>
        </p:nvSpPr>
        <p:spPr/>
        <p:txBody>
          <a:bodyPr/>
          <a:lstStyle>
            <a:lvl1pPr>
              <a:defRPr>
                <a:solidFill>
                  <a:schemeClr val="accent6"/>
                </a:solidFill>
              </a:defRPr>
            </a:lvl1pPr>
          </a:lstStyle>
          <a:p>
            <a:fld id="{48F63A3B-78C7-47BE-AE5E-E10140E04643}" type="slidenum">
              <a:rPr lang="en-US" smtClean="0"/>
              <a:pPr/>
              <a:t>‹N°›</a:t>
            </a:fld>
            <a:endParaRPr lang="en-US" dirty="0"/>
          </a:p>
        </p:txBody>
      </p:sp>
      <p:sp>
        <p:nvSpPr>
          <p:cNvPr id="7" name="Espace réservé du texte 6">
            <a:extLst>
              <a:ext uri="{FF2B5EF4-FFF2-40B4-BE49-F238E27FC236}">
                <a16:creationId xmlns:a16="http://schemas.microsoft.com/office/drawing/2014/main" id="{D2A56CE3-6D96-5841-9FC7-D6B861308F25}"/>
              </a:ext>
            </a:extLst>
          </p:cNvPr>
          <p:cNvSpPr>
            <a:spLocks noGrp="1"/>
          </p:cNvSpPr>
          <p:nvPr>
            <p:ph type="body" sz="quarter" idx="16"/>
          </p:nvPr>
        </p:nvSpPr>
        <p:spPr>
          <a:xfrm>
            <a:off x="325388" y="4354865"/>
            <a:ext cx="4325476" cy="103874"/>
          </a:xfrm>
          <a:solidFill>
            <a:schemeClr val="tx1">
              <a:lumMod val="65000"/>
              <a:lumOff val="35000"/>
              <a:alpha val="50000"/>
            </a:schemeClr>
          </a:solidFill>
        </p:spPr>
        <p:txBody>
          <a:bodyPr anchor="b">
            <a:normAutofit/>
          </a:bodyPr>
          <a:lstStyle>
            <a:lvl1pPr>
              <a:lnSpc>
                <a:spcPct val="90000"/>
              </a:lnSpc>
              <a:spcAft>
                <a:spcPts val="0"/>
              </a:spcAft>
              <a:defRPr sz="750">
                <a:solidFill>
                  <a:schemeClr val="bg1"/>
                </a:solidFill>
              </a:defRPr>
            </a:lvl1pPr>
            <a:lvl2pPr marL="3429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
        <p:nvSpPr>
          <p:cNvPr id="12" name="Espace réservé du texte 15">
            <a:extLst>
              <a:ext uri="{FF2B5EF4-FFF2-40B4-BE49-F238E27FC236}">
                <a16:creationId xmlns:a16="http://schemas.microsoft.com/office/drawing/2014/main" id="{7085B086-4363-8543-92DB-DCF297B06FAE}"/>
              </a:ext>
            </a:extLst>
          </p:cNvPr>
          <p:cNvSpPr>
            <a:spLocks noGrp="1"/>
          </p:cNvSpPr>
          <p:nvPr>
            <p:ph type="body" sz="quarter" idx="17" hasCustomPrompt="1"/>
          </p:nvPr>
        </p:nvSpPr>
        <p:spPr>
          <a:xfrm>
            <a:off x="7925834" y="4336329"/>
            <a:ext cx="1053817" cy="285002"/>
          </a:xfrm>
        </p:spPr>
        <p:txBody>
          <a:bodyPr>
            <a:normAutofit/>
          </a:bodyPr>
          <a:lstStyle>
            <a:lvl1pPr>
              <a:defRPr sz="675" b="0">
                <a:solidFill>
                  <a:schemeClr val="bg1"/>
                </a:solidFill>
              </a:defRPr>
            </a:lvl1pPr>
          </a:lstStyle>
          <a:p>
            <a:pPr lvl="0"/>
            <a:r>
              <a:rPr lang="fr-FR" dirty="0"/>
              <a:t>@Pierre-Yves </a:t>
            </a:r>
            <a:r>
              <a:rPr lang="fr-FR" dirty="0" err="1"/>
              <a:t>Brunaud</a:t>
            </a:r>
            <a:endParaRPr lang="fr-FR" dirty="0"/>
          </a:p>
        </p:txBody>
      </p:sp>
    </p:spTree>
    <p:extLst>
      <p:ext uri="{BB962C8B-B14F-4D97-AF65-F5344CB8AC3E}">
        <p14:creationId xmlns:p14="http://schemas.microsoft.com/office/powerpoint/2010/main" val="741680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Parti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5588D18C-1A5C-A044-A734-75FF28096C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3772883" cy="5143500"/>
          </a:xfrm>
          <a:prstGeom prst="rect">
            <a:avLst/>
          </a:prstGeom>
        </p:spPr>
      </p:pic>
      <p:sp>
        <p:nvSpPr>
          <p:cNvPr id="4" name="Slide Number Placeholder 3"/>
          <p:cNvSpPr>
            <a:spLocks noGrp="1"/>
          </p:cNvSpPr>
          <p:nvPr>
            <p:ph type="sldNum" sz="quarter" idx="12"/>
          </p:nvPr>
        </p:nvSpPr>
        <p:spPr/>
        <p:txBody>
          <a:bodyPr/>
          <a:lstStyle>
            <a:lvl1pPr>
              <a:defRPr>
                <a:solidFill>
                  <a:schemeClr val="accent6"/>
                </a:solidFill>
              </a:defRPr>
            </a:lvl1pPr>
          </a:lstStyle>
          <a:p>
            <a:fld id="{48F63A3B-78C7-47BE-AE5E-E10140E04643}" type="slidenum">
              <a:rPr lang="en-US" smtClean="0"/>
              <a:pPr/>
              <a:t>‹N°›</a:t>
            </a:fld>
            <a:endParaRPr lang="en-US" dirty="0"/>
          </a:p>
        </p:txBody>
      </p:sp>
      <p:grpSp>
        <p:nvGrpSpPr>
          <p:cNvPr id="5" name="Groupe 4">
            <a:extLst>
              <a:ext uri="{FF2B5EF4-FFF2-40B4-BE49-F238E27FC236}">
                <a16:creationId xmlns:a16="http://schemas.microsoft.com/office/drawing/2014/main" id="{8BDD06E6-EE11-294F-BD82-60D278612456}"/>
              </a:ext>
            </a:extLst>
          </p:cNvPr>
          <p:cNvGrpSpPr/>
          <p:nvPr userDrawn="1"/>
        </p:nvGrpSpPr>
        <p:grpSpPr>
          <a:xfrm flipH="1">
            <a:off x="7874669" y="0"/>
            <a:ext cx="1269331" cy="5143500"/>
            <a:chOff x="0" y="0"/>
            <a:chExt cx="1692000" cy="6858000"/>
          </a:xfrm>
          <a:solidFill>
            <a:schemeClr val="accent6"/>
          </a:solidFill>
        </p:grpSpPr>
        <p:sp>
          <p:nvSpPr>
            <p:cNvPr id="6" name="Rectangle 5">
              <a:extLst>
                <a:ext uri="{FF2B5EF4-FFF2-40B4-BE49-F238E27FC236}">
                  <a16:creationId xmlns:a16="http://schemas.microsoft.com/office/drawing/2014/main" id="{47223CDC-42CC-C547-AC74-FD3EDF4689AB}"/>
                </a:ext>
              </a:extLst>
            </p:cNvPr>
            <p:cNvSpPr/>
            <p:nvPr userDrawn="1"/>
          </p:nvSpPr>
          <p:spPr>
            <a:xfrm>
              <a:off x="0" y="0"/>
              <a:ext cx="1692000" cy="2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Rectangle 6">
              <a:extLst>
                <a:ext uri="{FF2B5EF4-FFF2-40B4-BE49-F238E27FC236}">
                  <a16:creationId xmlns:a16="http://schemas.microsoft.com/office/drawing/2014/main" id="{3EF18E56-20D5-F344-A281-85452C4F2CAD}"/>
                </a:ext>
              </a:extLst>
            </p:cNvPr>
            <p:cNvSpPr/>
            <p:nvPr userDrawn="1"/>
          </p:nvSpPr>
          <p:spPr>
            <a:xfrm>
              <a:off x="0" y="6642000"/>
              <a:ext cx="1692000" cy="2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Rectangle 7">
              <a:extLst>
                <a:ext uri="{FF2B5EF4-FFF2-40B4-BE49-F238E27FC236}">
                  <a16:creationId xmlns:a16="http://schemas.microsoft.com/office/drawing/2014/main" id="{D0A4EEF5-E8BC-5C47-8ECC-05C3A16ED886}"/>
                </a:ext>
              </a:extLst>
            </p:cNvPr>
            <p:cNvSpPr/>
            <p:nvPr userDrawn="1"/>
          </p:nvSpPr>
          <p:spPr>
            <a:xfrm>
              <a:off x="0" y="0"/>
              <a:ext cx="252000" cy="68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11" name="Titre 10">
            <a:extLst>
              <a:ext uri="{FF2B5EF4-FFF2-40B4-BE49-F238E27FC236}">
                <a16:creationId xmlns:a16="http://schemas.microsoft.com/office/drawing/2014/main" id="{EBB2BD52-BAE5-834C-8217-50D6C8616F11}"/>
              </a:ext>
            </a:extLst>
          </p:cNvPr>
          <p:cNvSpPr>
            <a:spLocks noGrp="1"/>
          </p:cNvSpPr>
          <p:nvPr>
            <p:ph type="title"/>
          </p:nvPr>
        </p:nvSpPr>
        <p:spPr>
          <a:xfrm>
            <a:off x="4892842" y="780393"/>
            <a:ext cx="3153502" cy="2100997"/>
          </a:xfrm>
        </p:spPr>
        <p:txBody>
          <a:bodyPr anchor="b"/>
          <a:lstStyle>
            <a:lvl1pPr>
              <a:defRPr sz="2850">
                <a:solidFill>
                  <a:schemeClr val="tx1"/>
                </a:solidFill>
              </a:defRPr>
            </a:lvl1pPr>
          </a:lstStyle>
          <a:p>
            <a:r>
              <a:rPr lang="fr-FR" dirty="0"/>
              <a:t>Modifiez le style du titre</a:t>
            </a:r>
          </a:p>
        </p:txBody>
      </p:sp>
      <p:sp>
        <p:nvSpPr>
          <p:cNvPr id="15" name="Espace réservé du texte 14">
            <a:extLst>
              <a:ext uri="{FF2B5EF4-FFF2-40B4-BE49-F238E27FC236}">
                <a16:creationId xmlns:a16="http://schemas.microsoft.com/office/drawing/2014/main" id="{A0C9229A-F21C-294E-8CC1-C6B23BED7B2A}"/>
              </a:ext>
            </a:extLst>
          </p:cNvPr>
          <p:cNvSpPr>
            <a:spLocks noGrp="1"/>
          </p:cNvSpPr>
          <p:nvPr>
            <p:ph type="body" sz="quarter" idx="13"/>
          </p:nvPr>
        </p:nvSpPr>
        <p:spPr>
          <a:xfrm>
            <a:off x="4892842" y="2966292"/>
            <a:ext cx="3153502" cy="1673435"/>
          </a:xfrm>
        </p:spPr>
        <p:txBody>
          <a:bodyPr vert="horz" wrap="square" lIns="0" tIns="0" rIns="0" bIns="0" rtlCol="0" anchor="t">
            <a:normAutofit/>
          </a:bodyPr>
          <a:lstStyle>
            <a:lvl1pPr>
              <a:defRPr lang="fr-FR" sz="1400" b="0" dirty="0">
                <a:solidFill>
                  <a:schemeClr val="tx1">
                    <a:lumMod val="65000"/>
                    <a:lumOff val="35000"/>
                  </a:schemeClr>
                </a:solidFill>
              </a:defRPr>
            </a:lvl1pPr>
          </a:lstStyle>
          <a:p>
            <a:pPr lvl="0">
              <a:lnSpc>
                <a:spcPts val="1400"/>
              </a:lnSpc>
              <a:spcAft>
                <a:spcPts val="0"/>
              </a:spcAft>
              <a:buClr>
                <a:schemeClr val="accent4"/>
              </a:buClr>
            </a:pPr>
            <a:r>
              <a:rPr lang="fr-FR" dirty="0"/>
              <a:t>Cliquez pour modifier les styles du texte du masque</a:t>
            </a:r>
          </a:p>
        </p:txBody>
      </p:sp>
      <p:sp>
        <p:nvSpPr>
          <p:cNvPr id="19" name="Espace réservé du texte 8">
            <a:extLst>
              <a:ext uri="{FF2B5EF4-FFF2-40B4-BE49-F238E27FC236}">
                <a16:creationId xmlns:a16="http://schemas.microsoft.com/office/drawing/2014/main" id="{037E8B85-E480-7249-BC5D-686E582C4F94}"/>
              </a:ext>
            </a:extLst>
          </p:cNvPr>
          <p:cNvSpPr>
            <a:spLocks noGrp="1"/>
          </p:cNvSpPr>
          <p:nvPr>
            <p:ph type="body" sz="quarter" idx="15" hasCustomPrompt="1"/>
          </p:nvPr>
        </p:nvSpPr>
        <p:spPr>
          <a:xfrm>
            <a:off x="2763724" y="1428300"/>
            <a:ext cx="2105574" cy="2260997"/>
          </a:xfrm>
        </p:spPr>
        <p:txBody>
          <a:bodyPr anchor="ctr">
            <a:normAutofit/>
          </a:bodyPr>
          <a:lstStyle>
            <a:lvl1pPr>
              <a:lnSpc>
                <a:spcPct val="100000"/>
              </a:lnSpc>
              <a:spcAft>
                <a:spcPts val="0"/>
              </a:spcAft>
              <a:defRPr sz="14400">
                <a:solidFill>
                  <a:srgbClr val="FFDD00"/>
                </a:solidFill>
              </a:defRPr>
            </a:lvl1pPr>
          </a:lstStyle>
          <a:p>
            <a:pPr lvl="0"/>
            <a:r>
              <a:rPr lang="fr-FR" dirty="0"/>
              <a:t>N°</a:t>
            </a:r>
          </a:p>
        </p:txBody>
      </p:sp>
      <p:sp>
        <p:nvSpPr>
          <p:cNvPr id="20" name="Espace réservé du texte 17">
            <a:extLst>
              <a:ext uri="{FF2B5EF4-FFF2-40B4-BE49-F238E27FC236}">
                <a16:creationId xmlns:a16="http://schemas.microsoft.com/office/drawing/2014/main" id="{95A8F213-0FF5-C34B-AEDC-DC6EB171449A}"/>
              </a:ext>
            </a:extLst>
          </p:cNvPr>
          <p:cNvSpPr>
            <a:spLocks noGrp="1"/>
          </p:cNvSpPr>
          <p:nvPr>
            <p:ph type="body" sz="quarter" idx="16" hasCustomPrompt="1"/>
          </p:nvPr>
        </p:nvSpPr>
        <p:spPr>
          <a:xfrm>
            <a:off x="2443975" y="2311523"/>
            <a:ext cx="1352902" cy="696515"/>
          </a:xfrm>
        </p:spPr>
        <p:txBody>
          <a:bodyPr anchor="ctr">
            <a:noAutofit/>
          </a:bodyPr>
          <a:lstStyle>
            <a:lvl1pPr>
              <a:lnSpc>
                <a:spcPct val="100000"/>
              </a:lnSpc>
              <a:defRPr sz="1800" cap="all" baseline="0">
                <a:solidFill>
                  <a:schemeClr val="bg1"/>
                </a:solidFill>
              </a:defRPr>
            </a:lvl1pPr>
            <a:lvl2pPr>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fr-FR" dirty="0"/>
              <a:t>XXXXXX</a:t>
            </a:r>
          </a:p>
        </p:txBody>
      </p:sp>
      <p:sp>
        <p:nvSpPr>
          <p:cNvPr id="14" name="Rectangle 13">
            <a:extLst>
              <a:ext uri="{FF2B5EF4-FFF2-40B4-BE49-F238E27FC236}">
                <a16:creationId xmlns:a16="http://schemas.microsoft.com/office/drawing/2014/main" id="{929CC659-4688-6B45-B148-F19B94DF2BD5}"/>
              </a:ext>
            </a:extLst>
          </p:cNvPr>
          <p:cNvSpPr/>
          <p:nvPr userDrawn="1"/>
        </p:nvSpPr>
        <p:spPr>
          <a:xfrm>
            <a:off x="0" y="4821237"/>
            <a:ext cx="981359" cy="184666"/>
          </a:xfrm>
          <a:prstGeom prst="rect">
            <a:avLst/>
          </a:prstGeom>
        </p:spPr>
        <p:txBody>
          <a:bodyPr wrap="none">
            <a:spAutoFit/>
          </a:bodyPr>
          <a:lstStyle/>
          <a:p>
            <a:r>
              <a:rPr lang="fr-FR" sz="600" dirty="0">
                <a:solidFill>
                  <a:schemeClr val="bg1"/>
                </a:solidFill>
              </a:rPr>
              <a:t>@Pierre-Yves </a:t>
            </a:r>
            <a:r>
              <a:rPr lang="fr-FR" sz="600" dirty="0" err="1">
                <a:solidFill>
                  <a:schemeClr val="bg1"/>
                </a:solidFill>
              </a:rPr>
              <a:t>Brunaud</a:t>
            </a:r>
            <a:endParaRPr lang="fr-FR" sz="600" dirty="0">
              <a:solidFill>
                <a:schemeClr val="bg1"/>
              </a:solidFill>
            </a:endParaRPr>
          </a:p>
        </p:txBody>
      </p:sp>
      <p:pic>
        <p:nvPicPr>
          <p:cNvPr id="17" name="Image 16">
            <a:extLst>
              <a:ext uri="{FF2B5EF4-FFF2-40B4-BE49-F238E27FC236}">
                <a16:creationId xmlns:a16="http://schemas.microsoft.com/office/drawing/2014/main" id="{F72156D1-F1DA-2C4E-A2E9-B3EBE56DF6F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a:off x="1519376" y="0"/>
            <a:ext cx="1284848" cy="1295400"/>
          </a:xfrm>
          <a:prstGeom prst="rect">
            <a:avLst/>
          </a:prstGeom>
        </p:spPr>
      </p:pic>
      <p:pic>
        <p:nvPicPr>
          <p:cNvPr id="22" name="Image 21">
            <a:extLst>
              <a:ext uri="{FF2B5EF4-FFF2-40B4-BE49-F238E27FC236}">
                <a16:creationId xmlns:a16="http://schemas.microsoft.com/office/drawing/2014/main" id="{0ADD061B-348C-8F4F-A505-DA7C98D6CC6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285733"/>
            <a:ext cx="1937499" cy="1895475"/>
          </a:xfrm>
          <a:prstGeom prst="rect">
            <a:avLst/>
          </a:prstGeom>
        </p:spPr>
      </p:pic>
    </p:spTree>
    <p:extLst>
      <p:ext uri="{BB962C8B-B14F-4D97-AF65-F5344CB8AC3E}">
        <p14:creationId xmlns:p14="http://schemas.microsoft.com/office/powerpoint/2010/main" val="1731424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re+Icone+Imag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E8C097D-2013-C143-A315-E2BDD4043F6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929947" y="150799"/>
            <a:ext cx="2056910" cy="4817249"/>
          </a:xfrm>
          <a:prstGeom prst="rect">
            <a:avLst/>
          </a:prstGeom>
        </p:spPr>
      </p:pic>
      <p:sp>
        <p:nvSpPr>
          <p:cNvPr id="5" name="Footer Placeholder 4"/>
          <p:cNvSpPr>
            <a:spLocks noGrp="1"/>
          </p:cNvSpPr>
          <p:nvPr>
            <p:ph type="ftr" sz="quarter" idx="11"/>
          </p:nvPr>
        </p:nvSpPr>
        <p:spPr/>
        <p:txBody>
          <a:bodyPr/>
          <a:lstStyle/>
          <a:p>
            <a:r>
              <a:rPr lang="en-US"/>
              <a:t>Ipid quia pra del </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
        <p:nvSpPr>
          <p:cNvPr id="8" name="Espace réservé du texte 7">
            <a:extLst>
              <a:ext uri="{FF2B5EF4-FFF2-40B4-BE49-F238E27FC236}">
                <a16:creationId xmlns:a16="http://schemas.microsoft.com/office/drawing/2014/main" id="{BFB74FD8-6F6D-7E4B-9001-042EFE9BFBFF}"/>
              </a:ext>
            </a:extLst>
          </p:cNvPr>
          <p:cNvSpPr>
            <a:spLocks noGrp="1"/>
          </p:cNvSpPr>
          <p:nvPr>
            <p:ph type="body" sz="quarter" idx="13" hasCustomPrompt="1"/>
          </p:nvPr>
        </p:nvSpPr>
        <p:spPr>
          <a:xfrm>
            <a:off x="1175579" y="831187"/>
            <a:ext cx="5692544" cy="675495"/>
          </a:xfrm>
        </p:spPr>
        <p:txBody>
          <a:bodyPr vert="horz" wrap="square" lIns="0" tIns="0" rIns="0" bIns="0" rtlCol="0">
            <a:normAutofit/>
          </a:bodyPr>
          <a:lstStyle>
            <a:lvl1pPr>
              <a:lnSpc>
                <a:spcPts val="1400"/>
              </a:lnSpc>
              <a:defRPr lang="fr-FR" sz="1400" b="0" dirty="0">
                <a:solidFill>
                  <a:schemeClr val="tx2"/>
                </a:solidFill>
              </a:defRPr>
            </a:lvl1pPr>
          </a:lstStyle>
          <a:p>
            <a:pPr lvl="0">
              <a:lnSpc>
                <a:spcPts val="1400"/>
              </a:lnSpc>
              <a:buClr>
                <a:schemeClr val="accent4"/>
              </a:buClr>
            </a:pPr>
            <a:r>
              <a:rPr lang="fr-FR" dirty="0"/>
              <a:t>Cliquez pour modifier SOUS_TITRE du masque</a:t>
            </a:r>
          </a:p>
        </p:txBody>
      </p:sp>
      <p:sp>
        <p:nvSpPr>
          <p:cNvPr id="10" name="Espace réservé du texte 9">
            <a:extLst>
              <a:ext uri="{FF2B5EF4-FFF2-40B4-BE49-F238E27FC236}">
                <a16:creationId xmlns:a16="http://schemas.microsoft.com/office/drawing/2014/main" id="{7FF0DCFB-717E-2F4B-AC51-23E64AC542F5}"/>
              </a:ext>
            </a:extLst>
          </p:cNvPr>
          <p:cNvSpPr>
            <a:spLocks noGrp="1"/>
          </p:cNvSpPr>
          <p:nvPr>
            <p:ph type="body" sz="quarter" idx="14" hasCustomPrompt="1"/>
          </p:nvPr>
        </p:nvSpPr>
        <p:spPr>
          <a:xfrm>
            <a:off x="402342" y="587821"/>
            <a:ext cx="740762" cy="158312"/>
          </a:xfrm>
        </p:spPr>
        <p:txBody>
          <a:bodyPr/>
          <a:lstStyle>
            <a:lvl1pPr>
              <a:defRPr sz="900">
                <a:solidFill>
                  <a:schemeClr val="tx1">
                    <a:lumMod val="65000"/>
                    <a:lumOff val="35000"/>
                  </a:schemeClr>
                </a:solidFill>
              </a:defRPr>
            </a:lvl1pPr>
          </a:lstStyle>
          <a:p>
            <a:pPr lvl="0"/>
            <a:r>
              <a:rPr lang="fr-FR" dirty="0"/>
              <a:t>PARTIE XX</a:t>
            </a:r>
          </a:p>
        </p:txBody>
      </p:sp>
      <p:sp>
        <p:nvSpPr>
          <p:cNvPr id="4" name="Titre 3">
            <a:extLst>
              <a:ext uri="{FF2B5EF4-FFF2-40B4-BE49-F238E27FC236}">
                <a16:creationId xmlns:a16="http://schemas.microsoft.com/office/drawing/2014/main" id="{758BCDD8-5FBF-D342-89FD-4C90ED9E6A7C}"/>
              </a:ext>
            </a:extLst>
          </p:cNvPr>
          <p:cNvSpPr>
            <a:spLocks noGrp="1"/>
          </p:cNvSpPr>
          <p:nvPr>
            <p:ph type="title"/>
          </p:nvPr>
        </p:nvSpPr>
        <p:spPr/>
        <p:txBody>
          <a:bodyPr/>
          <a:lstStyle/>
          <a:p>
            <a:r>
              <a:rPr lang="fr-FR"/>
              <a:t>Modifiez le style du titre</a:t>
            </a:r>
          </a:p>
        </p:txBody>
      </p:sp>
      <p:sp>
        <p:nvSpPr>
          <p:cNvPr id="11" name="Espace réservé du texte 19">
            <a:extLst>
              <a:ext uri="{FF2B5EF4-FFF2-40B4-BE49-F238E27FC236}">
                <a16:creationId xmlns:a16="http://schemas.microsoft.com/office/drawing/2014/main" id="{6ACD7C81-6E21-EF4B-8F1C-5BD032220F50}"/>
              </a:ext>
            </a:extLst>
          </p:cNvPr>
          <p:cNvSpPr>
            <a:spLocks noGrp="1"/>
          </p:cNvSpPr>
          <p:nvPr>
            <p:ph type="body" sz="quarter" idx="17" hasCustomPrompt="1"/>
          </p:nvPr>
        </p:nvSpPr>
        <p:spPr>
          <a:xfrm>
            <a:off x="4804233" y="2094884"/>
            <a:ext cx="1037305" cy="357188"/>
          </a:xfrm>
        </p:spPr>
        <p:txBody>
          <a:bodyPr anchor="ctr">
            <a:normAutofit/>
          </a:bodyPr>
          <a:lstStyle>
            <a:lvl1pPr>
              <a:lnSpc>
                <a:spcPct val="90000"/>
              </a:lnSpc>
              <a:spcAft>
                <a:spcPts val="0"/>
              </a:spcAft>
              <a:defRPr sz="2700">
                <a:solidFill>
                  <a:schemeClr val="accent4"/>
                </a:solidFill>
              </a:defRPr>
            </a:lvl1pPr>
          </a:lstStyle>
          <a:p>
            <a:pPr lvl="0"/>
            <a:r>
              <a:rPr lang="fr-FR" dirty="0"/>
              <a:t>%</a:t>
            </a:r>
          </a:p>
        </p:txBody>
      </p:sp>
      <p:sp>
        <p:nvSpPr>
          <p:cNvPr id="13" name="Espace réservé pour une image  6">
            <a:extLst>
              <a:ext uri="{FF2B5EF4-FFF2-40B4-BE49-F238E27FC236}">
                <a16:creationId xmlns:a16="http://schemas.microsoft.com/office/drawing/2014/main" id="{75A1F4D6-AD95-6F4B-9EC3-C65BE2B8D58E}"/>
              </a:ext>
            </a:extLst>
          </p:cNvPr>
          <p:cNvSpPr>
            <a:spLocks noGrp="1"/>
          </p:cNvSpPr>
          <p:nvPr>
            <p:ph type="pic" sz="quarter" idx="15" hasCustomPrompt="1"/>
          </p:nvPr>
        </p:nvSpPr>
        <p:spPr>
          <a:xfrm>
            <a:off x="4804233" y="1790260"/>
            <a:ext cx="364926" cy="286859"/>
          </a:xfrm>
          <a:noFill/>
        </p:spPr>
        <p:txBody>
          <a:bodyPr/>
          <a:lstStyle/>
          <a:p>
            <a:r>
              <a:rPr lang="fr-FR" dirty="0"/>
              <a:t>Icone</a:t>
            </a:r>
          </a:p>
        </p:txBody>
      </p:sp>
      <p:sp>
        <p:nvSpPr>
          <p:cNvPr id="14" name="Espace réservé pour une image  6">
            <a:extLst>
              <a:ext uri="{FF2B5EF4-FFF2-40B4-BE49-F238E27FC236}">
                <a16:creationId xmlns:a16="http://schemas.microsoft.com/office/drawing/2014/main" id="{EACC6054-9099-2145-BAE7-5D2E64196184}"/>
              </a:ext>
            </a:extLst>
          </p:cNvPr>
          <p:cNvSpPr>
            <a:spLocks noGrp="1"/>
          </p:cNvSpPr>
          <p:nvPr>
            <p:ph type="pic" sz="quarter" idx="16" hasCustomPrompt="1"/>
          </p:nvPr>
        </p:nvSpPr>
        <p:spPr>
          <a:xfrm>
            <a:off x="4804233" y="2964407"/>
            <a:ext cx="343479" cy="343390"/>
          </a:xfrm>
          <a:noFill/>
        </p:spPr>
        <p:txBody>
          <a:bodyPr/>
          <a:lstStyle/>
          <a:p>
            <a:r>
              <a:rPr lang="fr-FR" dirty="0"/>
              <a:t>Icone</a:t>
            </a:r>
          </a:p>
        </p:txBody>
      </p:sp>
      <p:sp>
        <p:nvSpPr>
          <p:cNvPr id="15" name="Espace réservé du texte 21">
            <a:extLst>
              <a:ext uri="{FF2B5EF4-FFF2-40B4-BE49-F238E27FC236}">
                <a16:creationId xmlns:a16="http://schemas.microsoft.com/office/drawing/2014/main" id="{A5ACE6FF-8473-564C-83B8-909E2C8675D4}"/>
              </a:ext>
            </a:extLst>
          </p:cNvPr>
          <p:cNvSpPr>
            <a:spLocks noGrp="1"/>
          </p:cNvSpPr>
          <p:nvPr>
            <p:ph type="body" sz="quarter" idx="18"/>
          </p:nvPr>
        </p:nvSpPr>
        <p:spPr>
          <a:xfrm>
            <a:off x="4804233" y="2463538"/>
            <a:ext cx="1261201" cy="425039"/>
          </a:xfrm>
        </p:spPr>
        <p:txBody>
          <a:bodyPr>
            <a:normAutofit/>
          </a:bodyPr>
          <a:lstStyle>
            <a:lvl1pPr marL="0" indent="0">
              <a:lnSpc>
                <a:spcPct val="90000"/>
              </a:lnSpc>
              <a:spcAft>
                <a:spcPts val="0"/>
              </a:spcAft>
              <a:buClr>
                <a:schemeClr val="accent4"/>
              </a:buClr>
              <a:buFontTx/>
              <a:buNone/>
              <a:defRPr lang="fr-FR" sz="750" b="0" kern="1200" dirty="0" smtClean="0">
                <a:solidFill>
                  <a:schemeClr val="tx2"/>
                </a:solidFill>
                <a:latin typeface="+mn-lt"/>
                <a:ea typeface="+mn-ea"/>
                <a:cs typeface="+mn-cs"/>
              </a:defRPr>
            </a:lvl1pPr>
          </a:lstStyle>
          <a:p>
            <a:pPr lvl="0"/>
            <a:r>
              <a:rPr lang="fr-FR" dirty="0"/>
              <a:t>Cliquez pour modifier les styles du texte </a:t>
            </a:r>
          </a:p>
        </p:txBody>
      </p:sp>
      <p:sp>
        <p:nvSpPr>
          <p:cNvPr id="16" name="Espace réservé du texte 21">
            <a:extLst>
              <a:ext uri="{FF2B5EF4-FFF2-40B4-BE49-F238E27FC236}">
                <a16:creationId xmlns:a16="http://schemas.microsoft.com/office/drawing/2014/main" id="{F711BFD2-0A49-C647-9459-DF9AB960533E}"/>
              </a:ext>
            </a:extLst>
          </p:cNvPr>
          <p:cNvSpPr>
            <a:spLocks noGrp="1"/>
          </p:cNvSpPr>
          <p:nvPr>
            <p:ph type="body" sz="quarter" idx="19"/>
          </p:nvPr>
        </p:nvSpPr>
        <p:spPr>
          <a:xfrm>
            <a:off x="4804233" y="3730448"/>
            <a:ext cx="1261201" cy="581865"/>
          </a:xfrm>
        </p:spPr>
        <p:txBody>
          <a:bodyPr>
            <a:normAutofit/>
          </a:bodyPr>
          <a:lstStyle>
            <a:lvl1pPr marL="0" indent="0">
              <a:lnSpc>
                <a:spcPct val="90000"/>
              </a:lnSpc>
              <a:spcAft>
                <a:spcPts val="0"/>
              </a:spcAft>
              <a:buClr>
                <a:schemeClr val="accent4"/>
              </a:buClr>
              <a:buFontTx/>
              <a:buNone/>
              <a:defRPr lang="fr-FR" sz="750" b="0" kern="1200" dirty="0" smtClean="0">
                <a:solidFill>
                  <a:schemeClr val="tx2"/>
                </a:solidFill>
                <a:latin typeface="+mn-lt"/>
                <a:ea typeface="+mn-ea"/>
                <a:cs typeface="+mn-cs"/>
              </a:defRPr>
            </a:lvl1pPr>
          </a:lstStyle>
          <a:p>
            <a:pPr lvl="0"/>
            <a:r>
              <a:rPr lang="fr-FR" dirty="0"/>
              <a:t>Cliquez pour modifier les styles du texte </a:t>
            </a:r>
          </a:p>
        </p:txBody>
      </p:sp>
      <p:sp>
        <p:nvSpPr>
          <p:cNvPr id="17" name="Espace réservé du texte 19">
            <a:extLst>
              <a:ext uri="{FF2B5EF4-FFF2-40B4-BE49-F238E27FC236}">
                <a16:creationId xmlns:a16="http://schemas.microsoft.com/office/drawing/2014/main" id="{CC5A2758-CB31-9F43-9282-5C3C0B6CC11C}"/>
              </a:ext>
            </a:extLst>
          </p:cNvPr>
          <p:cNvSpPr>
            <a:spLocks noGrp="1"/>
          </p:cNvSpPr>
          <p:nvPr>
            <p:ph type="body" sz="quarter" idx="20" hasCustomPrompt="1"/>
          </p:nvPr>
        </p:nvSpPr>
        <p:spPr>
          <a:xfrm>
            <a:off x="4804233" y="3345686"/>
            <a:ext cx="1037305" cy="357188"/>
          </a:xfrm>
        </p:spPr>
        <p:txBody>
          <a:bodyPr anchor="ctr">
            <a:normAutofit/>
          </a:bodyPr>
          <a:lstStyle>
            <a:lvl1pPr>
              <a:lnSpc>
                <a:spcPct val="90000"/>
              </a:lnSpc>
              <a:spcAft>
                <a:spcPts val="0"/>
              </a:spcAft>
              <a:defRPr sz="2700">
                <a:solidFill>
                  <a:schemeClr val="accent2"/>
                </a:solidFill>
              </a:defRPr>
            </a:lvl1pPr>
          </a:lstStyle>
          <a:p>
            <a:pPr lvl="0"/>
            <a:r>
              <a:rPr lang="fr-FR" dirty="0"/>
              <a:t>%</a:t>
            </a:r>
          </a:p>
        </p:txBody>
      </p:sp>
      <p:sp>
        <p:nvSpPr>
          <p:cNvPr id="18" name="Rectangle 17">
            <a:extLst>
              <a:ext uri="{FF2B5EF4-FFF2-40B4-BE49-F238E27FC236}">
                <a16:creationId xmlns:a16="http://schemas.microsoft.com/office/drawing/2014/main" id="{4D6599D1-1A70-8B43-91F5-ABE2DC4ED117}"/>
              </a:ext>
            </a:extLst>
          </p:cNvPr>
          <p:cNvSpPr/>
          <p:nvPr userDrawn="1"/>
        </p:nvSpPr>
        <p:spPr>
          <a:xfrm>
            <a:off x="6935477" y="4806465"/>
            <a:ext cx="981359" cy="184666"/>
          </a:xfrm>
          <a:prstGeom prst="rect">
            <a:avLst/>
          </a:prstGeom>
        </p:spPr>
        <p:txBody>
          <a:bodyPr wrap="none">
            <a:spAutoFit/>
          </a:bodyPr>
          <a:lstStyle/>
          <a:p>
            <a:r>
              <a:rPr lang="fr-FR" sz="600" dirty="0">
                <a:solidFill>
                  <a:schemeClr val="bg1"/>
                </a:solidFill>
              </a:rPr>
              <a:t>@Pierre-Yves </a:t>
            </a:r>
            <a:r>
              <a:rPr lang="fr-FR" sz="600" dirty="0" err="1">
                <a:solidFill>
                  <a:schemeClr val="bg1"/>
                </a:solidFill>
              </a:rPr>
              <a:t>Brunaud</a:t>
            </a:r>
            <a:endParaRPr lang="fr-FR" sz="600" dirty="0">
              <a:solidFill>
                <a:schemeClr val="bg1"/>
              </a:solidFill>
            </a:endParaRPr>
          </a:p>
        </p:txBody>
      </p:sp>
      <p:pic>
        <p:nvPicPr>
          <p:cNvPr id="21" name="Image 20">
            <a:extLst>
              <a:ext uri="{FF2B5EF4-FFF2-40B4-BE49-F238E27FC236}">
                <a16:creationId xmlns:a16="http://schemas.microsoft.com/office/drawing/2014/main" id="{169695A6-9D7C-8C4C-AB1E-88FDC0A4ADD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704965" y="2291941"/>
            <a:ext cx="2439035" cy="2047875"/>
          </a:xfrm>
          <a:prstGeom prst="rect">
            <a:avLst/>
          </a:prstGeom>
        </p:spPr>
      </p:pic>
      <p:sp>
        <p:nvSpPr>
          <p:cNvPr id="19" name="Espace réservé du contenu 3">
            <a:extLst>
              <a:ext uri="{FF2B5EF4-FFF2-40B4-BE49-F238E27FC236}">
                <a16:creationId xmlns:a16="http://schemas.microsoft.com/office/drawing/2014/main" id="{497126F3-0424-A548-B90E-4E699D39C440}"/>
              </a:ext>
            </a:extLst>
          </p:cNvPr>
          <p:cNvSpPr>
            <a:spLocks noGrp="1"/>
          </p:cNvSpPr>
          <p:nvPr>
            <p:ph sz="quarter" idx="21"/>
          </p:nvPr>
        </p:nvSpPr>
        <p:spPr>
          <a:xfrm>
            <a:off x="1175579" y="1933690"/>
            <a:ext cx="3259590" cy="25812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19964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Photo">
    <p:spTree>
      <p:nvGrpSpPr>
        <p:cNvPr id="1" name=""/>
        <p:cNvGrpSpPr/>
        <p:nvPr/>
      </p:nvGrpSpPr>
      <p:grpSpPr>
        <a:xfrm>
          <a:off x="0" y="0"/>
          <a:ext cx="0" cy="0"/>
          <a:chOff x="0" y="0"/>
          <a:chExt cx="0" cy="0"/>
        </a:xfrm>
      </p:grpSpPr>
      <p:sp>
        <p:nvSpPr>
          <p:cNvPr id="11" name="Espace réservé pour une image  10">
            <a:extLst>
              <a:ext uri="{FF2B5EF4-FFF2-40B4-BE49-F238E27FC236}">
                <a16:creationId xmlns:a16="http://schemas.microsoft.com/office/drawing/2014/main" id="{9688A89C-8C7B-8D43-8024-8BA16AB5CBE6}"/>
              </a:ext>
            </a:extLst>
          </p:cNvPr>
          <p:cNvSpPr>
            <a:spLocks noGrp="1"/>
          </p:cNvSpPr>
          <p:nvPr>
            <p:ph type="pic" sz="quarter" idx="15"/>
          </p:nvPr>
        </p:nvSpPr>
        <p:spPr>
          <a:xfrm>
            <a:off x="150058" y="160317"/>
            <a:ext cx="8829623" cy="4383109"/>
          </a:xfrm>
          <a:noFill/>
        </p:spPr>
        <p:txBody>
          <a:bodyPr/>
          <a:lstStyle/>
          <a:p>
            <a:endParaRPr lang="fr-FR"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Ipid quia pra del </a:t>
            </a:r>
            <a:endParaRPr lang="en-US" dirty="0"/>
          </a:p>
        </p:txBody>
      </p:sp>
      <p:sp>
        <p:nvSpPr>
          <p:cNvPr id="6" name="Slide Number Placeholder 5"/>
          <p:cNvSpPr>
            <a:spLocks noGrp="1"/>
          </p:cNvSpPr>
          <p:nvPr>
            <p:ph type="sldNum" sz="quarter" idx="12"/>
          </p:nvPr>
        </p:nvSpPr>
        <p:spPr/>
        <p:txBody>
          <a:bodyPr/>
          <a:lstStyle>
            <a:lvl1pPr>
              <a:defRPr>
                <a:solidFill>
                  <a:schemeClr val="accent6"/>
                </a:solidFill>
              </a:defRPr>
            </a:lvl1pPr>
          </a:lstStyle>
          <a:p>
            <a:fld id="{48F63A3B-78C7-47BE-AE5E-E10140E04643}" type="slidenum">
              <a:rPr lang="en-US" smtClean="0"/>
              <a:pPr/>
              <a:t>‹N°›</a:t>
            </a:fld>
            <a:endParaRPr lang="en-US" dirty="0"/>
          </a:p>
        </p:txBody>
      </p:sp>
      <p:sp>
        <p:nvSpPr>
          <p:cNvPr id="7" name="Espace réservé du texte 6">
            <a:extLst>
              <a:ext uri="{FF2B5EF4-FFF2-40B4-BE49-F238E27FC236}">
                <a16:creationId xmlns:a16="http://schemas.microsoft.com/office/drawing/2014/main" id="{D2A56CE3-6D96-5841-9FC7-D6B861308F25}"/>
              </a:ext>
            </a:extLst>
          </p:cNvPr>
          <p:cNvSpPr>
            <a:spLocks noGrp="1"/>
          </p:cNvSpPr>
          <p:nvPr>
            <p:ph type="body" sz="quarter" idx="16"/>
          </p:nvPr>
        </p:nvSpPr>
        <p:spPr>
          <a:xfrm>
            <a:off x="325388" y="4354865"/>
            <a:ext cx="4325476" cy="103874"/>
          </a:xfrm>
          <a:solidFill>
            <a:schemeClr val="tx1">
              <a:lumMod val="65000"/>
              <a:lumOff val="35000"/>
              <a:alpha val="50000"/>
            </a:schemeClr>
          </a:solidFill>
        </p:spPr>
        <p:txBody>
          <a:bodyPr anchor="b">
            <a:normAutofit/>
          </a:bodyPr>
          <a:lstStyle>
            <a:lvl1pPr>
              <a:lnSpc>
                <a:spcPct val="90000"/>
              </a:lnSpc>
              <a:spcAft>
                <a:spcPts val="0"/>
              </a:spcAft>
              <a:defRPr sz="750">
                <a:solidFill>
                  <a:schemeClr val="bg1"/>
                </a:solidFill>
              </a:defRPr>
            </a:lvl1pPr>
            <a:lvl2pPr marL="3429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
        <p:nvSpPr>
          <p:cNvPr id="9" name="Espace réservé du texte 15">
            <a:extLst>
              <a:ext uri="{FF2B5EF4-FFF2-40B4-BE49-F238E27FC236}">
                <a16:creationId xmlns:a16="http://schemas.microsoft.com/office/drawing/2014/main" id="{DDC7A21B-CEAD-9140-8107-C877A394EBBF}"/>
              </a:ext>
            </a:extLst>
          </p:cNvPr>
          <p:cNvSpPr>
            <a:spLocks noGrp="1"/>
          </p:cNvSpPr>
          <p:nvPr>
            <p:ph type="body" sz="quarter" idx="17" hasCustomPrompt="1"/>
          </p:nvPr>
        </p:nvSpPr>
        <p:spPr>
          <a:xfrm>
            <a:off x="7925834" y="4336329"/>
            <a:ext cx="1053817" cy="285002"/>
          </a:xfrm>
        </p:spPr>
        <p:txBody>
          <a:bodyPr>
            <a:normAutofit/>
          </a:bodyPr>
          <a:lstStyle>
            <a:lvl1pPr>
              <a:defRPr sz="675" b="0">
                <a:solidFill>
                  <a:schemeClr val="bg1"/>
                </a:solidFill>
              </a:defRPr>
            </a:lvl1pPr>
          </a:lstStyle>
          <a:p>
            <a:pPr lvl="0"/>
            <a:r>
              <a:rPr lang="fr-FR" dirty="0"/>
              <a:t>@Pierre-Yves </a:t>
            </a:r>
            <a:r>
              <a:rPr lang="fr-FR" dirty="0" err="1"/>
              <a:t>Brunaud</a:t>
            </a:r>
            <a:endParaRPr lang="fr-FR" dirty="0"/>
          </a:p>
        </p:txBody>
      </p:sp>
    </p:spTree>
    <p:extLst>
      <p:ext uri="{BB962C8B-B14F-4D97-AF65-F5344CB8AC3E}">
        <p14:creationId xmlns:p14="http://schemas.microsoft.com/office/powerpoint/2010/main" val="396092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Partie">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5776AC99-DF70-2D4D-AB72-642ECD1F8D1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3772883" cy="5143500"/>
          </a:xfrm>
          <a:prstGeom prst="rect">
            <a:avLst/>
          </a:prstGeom>
        </p:spPr>
      </p:pic>
      <p:sp>
        <p:nvSpPr>
          <p:cNvPr id="4" name="Slide Number Placeholder 3"/>
          <p:cNvSpPr>
            <a:spLocks noGrp="1"/>
          </p:cNvSpPr>
          <p:nvPr>
            <p:ph type="sldNum" sz="quarter" idx="12"/>
          </p:nvPr>
        </p:nvSpPr>
        <p:spPr/>
        <p:txBody>
          <a:bodyPr/>
          <a:lstStyle>
            <a:lvl1pPr>
              <a:defRPr>
                <a:solidFill>
                  <a:schemeClr val="accent6"/>
                </a:solidFill>
              </a:defRPr>
            </a:lvl1pPr>
          </a:lstStyle>
          <a:p>
            <a:fld id="{48F63A3B-78C7-47BE-AE5E-E10140E04643}" type="slidenum">
              <a:rPr lang="en-US" smtClean="0"/>
              <a:pPr/>
              <a:t>‹N°›</a:t>
            </a:fld>
            <a:endParaRPr lang="en-US" dirty="0"/>
          </a:p>
        </p:txBody>
      </p:sp>
      <p:grpSp>
        <p:nvGrpSpPr>
          <p:cNvPr id="5" name="Groupe 4">
            <a:extLst>
              <a:ext uri="{FF2B5EF4-FFF2-40B4-BE49-F238E27FC236}">
                <a16:creationId xmlns:a16="http://schemas.microsoft.com/office/drawing/2014/main" id="{8BDD06E6-EE11-294F-BD82-60D278612456}"/>
              </a:ext>
            </a:extLst>
          </p:cNvPr>
          <p:cNvGrpSpPr/>
          <p:nvPr userDrawn="1"/>
        </p:nvGrpSpPr>
        <p:grpSpPr>
          <a:xfrm flipH="1">
            <a:off x="7874669" y="0"/>
            <a:ext cx="1269331" cy="5143500"/>
            <a:chOff x="0" y="0"/>
            <a:chExt cx="1692000" cy="6858000"/>
          </a:xfrm>
          <a:solidFill>
            <a:schemeClr val="accent6"/>
          </a:solidFill>
        </p:grpSpPr>
        <p:sp>
          <p:nvSpPr>
            <p:cNvPr id="6" name="Rectangle 5">
              <a:extLst>
                <a:ext uri="{FF2B5EF4-FFF2-40B4-BE49-F238E27FC236}">
                  <a16:creationId xmlns:a16="http://schemas.microsoft.com/office/drawing/2014/main" id="{47223CDC-42CC-C547-AC74-FD3EDF4689AB}"/>
                </a:ext>
              </a:extLst>
            </p:cNvPr>
            <p:cNvSpPr/>
            <p:nvPr userDrawn="1"/>
          </p:nvSpPr>
          <p:spPr>
            <a:xfrm>
              <a:off x="0" y="0"/>
              <a:ext cx="1692000" cy="2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Rectangle 6">
              <a:extLst>
                <a:ext uri="{FF2B5EF4-FFF2-40B4-BE49-F238E27FC236}">
                  <a16:creationId xmlns:a16="http://schemas.microsoft.com/office/drawing/2014/main" id="{3EF18E56-20D5-F344-A281-85452C4F2CAD}"/>
                </a:ext>
              </a:extLst>
            </p:cNvPr>
            <p:cNvSpPr/>
            <p:nvPr userDrawn="1"/>
          </p:nvSpPr>
          <p:spPr>
            <a:xfrm>
              <a:off x="0" y="6642000"/>
              <a:ext cx="1692000" cy="2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Rectangle 7">
              <a:extLst>
                <a:ext uri="{FF2B5EF4-FFF2-40B4-BE49-F238E27FC236}">
                  <a16:creationId xmlns:a16="http://schemas.microsoft.com/office/drawing/2014/main" id="{D0A4EEF5-E8BC-5C47-8ECC-05C3A16ED886}"/>
                </a:ext>
              </a:extLst>
            </p:cNvPr>
            <p:cNvSpPr/>
            <p:nvPr userDrawn="1"/>
          </p:nvSpPr>
          <p:spPr>
            <a:xfrm>
              <a:off x="0" y="0"/>
              <a:ext cx="252000" cy="68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11" name="Titre 10">
            <a:extLst>
              <a:ext uri="{FF2B5EF4-FFF2-40B4-BE49-F238E27FC236}">
                <a16:creationId xmlns:a16="http://schemas.microsoft.com/office/drawing/2014/main" id="{EBB2BD52-BAE5-834C-8217-50D6C8616F11}"/>
              </a:ext>
            </a:extLst>
          </p:cNvPr>
          <p:cNvSpPr>
            <a:spLocks noGrp="1"/>
          </p:cNvSpPr>
          <p:nvPr>
            <p:ph type="title"/>
          </p:nvPr>
        </p:nvSpPr>
        <p:spPr>
          <a:xfrm>
            <a:off x="4892842" y="780393"/>
            <a:ext cx="3153502" cy="2100997"/>
          </a:xfrm>
        </p:spPr>
        <p:txBody>
          <a:bodyPr anchor="b"/>
          <a:lstStyle>
            <a:lvl1pPr>
              <a:defRPr sz="2850">
                <a:solidFill>
                  <a:schemeClr val="tx1"/>
                </a:solidFill>
              </a:defRPr>
            </a:lvl1pPr>
          </a:lstStyle>
          <a:p>
            <a:r>
              <a:rPr lang="fr-FR" dirty="0"/>
              <a:t>Modifiez le style du titre</a:t>
            </a:r>
          </a:p>
        </p:txBody>
      </p:sp>
      <p:sp>
        <p:nvSpPr>
          <p:cNvPr id="15" name="Espace réservé du texte 14">
            <a:extLst>
              <a:ext uri="{FF2B5EF4-FFF2-40B4-BE49-F238E27FC236}">
                <a16:creationId xmlns:a16="http://schemas.microsoft.com/office/drawing/2014/main" id="{A0C9229A-F21C-294E-8CC1-C6B23BED7B2A}"/>
              </a:ext>
            </a:extLst>
          </p:cNvPr>
          <p:cNvSpPr>
            <a:spLocks noGrp="1"/>
          </p:cNvSpPr>
          <p:nvPr>
            <p:ph type="body" sz="quarter" idx="13"/>
          </p:nvPr>
        </p:nvSpPr>
        <p:spPr>
          <a:xfrm>
            <a:off x="4892842" y="2966292"/>
            <a:ext cx="3153502" cy="1673435"/>
          </a:xfrm>
        </p:spPr>
        <p:txBody>
          <a:bodyPr vert="horz" wrap="square" lIns="0" tIns="0" rIns="0" bIns="0" rtlCol="0" anchor="t">
            <a:normAutofit/>
          </a:bodyPr>
          <a:lstStyle>
            <a:lvl1pPr>
              <a:defRPr lang="fr-FR" sz="1400" b="0" dirty="0">
                <a:solidFill>
                  <a:schemeClr val="tx1">
                    <a:lumMod val="65000"/>
                    <a:lumOff val="35000"/>
                  </a:schemeClr>
                </a:solidFill>
              </a:defRPr>
            </a:lvl1pPr>
          </a:lstStyle>
          <a:p>
            <a:pPr lvl="0">
              <a:lnSpc>
                <a:spcPts val="1400"/>
              </a:lnSpc>
              <a:spcAft>
                <a:spcPts val="0"/>
              </a:spcAft>
              <a:buClr>
                <a:schemeClr val="accent4"/>
              </a:buClr>
            </a:pPr>
            <a:r>
              <a:rPr lang="fr-FR" dirty="0"/>
              <a:t>Cliquez pour modifier les styles du texte du masque</a:t>
            </a:r>
          </a:p>
        </p:txBody>
      </p:sp>
      <p:sp>
        <p:nvSpPr>
          <p:cNvPr id="19" name="Espace réservé du texte 8">
            <a:extLst>
              <a:ext uri="{FF2B5EF4-FFF2-40B4-BE49-F238E27FC236}">
                <a16:creationId xmlns:a16="http://schemas.microsoft.com/office/drawing/2014/main" id="{037E8B85-E480-7249-BC5D-686E582C4F94}"/>
              </a:ext>
            </a:extLst>
          </p:cNvPr>
          <p:cNvSpPr>
            <a:spLocks noGrp="1"/>
          </p:cNvSpPr>
          <p:nvPr>
            <p:ph type="body" sz="quarter" idx="15" hasCustomPrompt="1"/>
          </p:nvPr>
        </p:nvSpPr>
        <p:spPr>
          <a:xfrm>
            <a:off x="2763724" y="1428300"/>
            <a:ext cx="2105574" cy="2260997"/>
          </a:xfrm>
        </p:spPr>
        <p:txBody>
          <a:bodyPr anchor="ctr">
            <a:normAutofit/>
          </a:bodyPr>
          <a:lstStyle>
            <a:lvl1pPr>
              <a:lnSpc>
                <a:spcPct val="100000"/>
              </a:lnSpc>
              <a:spcAft>
                <a:spcPts val="0"/>
              </a:spcAft>
              <a:defRPr sz="14400">
                <a:solidFill>
                  <a:srgbClr val="FFDD00"/>
                </a:solidFill>
              </a:defRPr>
            </a:lvl1pPr>
          </a:lstStyle>
          <a:p>
            <a:pPr lvl="0"/>
            <a:r>
              <a:rPr lang="fr-FR" dirty="0"/>
              <a:t>N°</a:t>
            </a:r>
          </a:p>
        </p:txBody>
      </p:sp>
      <p:sp>
        <p:nvSpPr>
          <p:cNvPr id="20" name="Espace réservé du texte 17">
            <a:extLst>
              <a:ext uri="{FF2B5EF4-FFF2-40B4-BE49-F238E27FC236}">
                <a16:creationId xmlns:a16="http://schemas.microsoft.com/office/drawing/2014/main" id="{95A8F213-0FF5-C34B-AEDC-DC6EB171449A}"/>
              </a:ext>
            </a:extLst>
          </p:cNvPr>
          <p:cNvSpPr>
            <a:spLocks noGrp="1"/>
          </p:cNvSpPr>
          <p:nvPr>
            <p:ph type="body" sz="quarter" idx="16" hasCustomPrompt="1"/>
          </p:nvPr>
        </p:nvSpPr>
        <p:spPr>
          <a:xfrm>
            <a:off x="2443975" y="2311523"/>
            <a:ext cx="1352902" cy="696515"/>
          </a:xfrm>
        </p:spPr>
        <p:txBody>
          <a:bodyPr anchor="ctr">
            <a:noAutofit/>
          </a:bodyPr>
          <a:lstStyle>
            <a:lvl1pPr>
              <a:lnSpc>
                <a:spcPct val="100000"/>
              </a:lnSpc>
              <a:defRPr sz="1800" cap="all" baseline="0">
                <a:solidFill>
                  <a:schemeClr val="bg1"/>
                </a:solidFill>
              </a:defRPr>
            </a:lvl1pPr>
            <a:lvl2pPr>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fr-FR" dirty="0"/>
              <a:t>XXXXXX</a:t>
            </a:r>
          </a:p>
        </p:txBody>
      </p:sp>
      <p:sp>
        <p:nvSpPr>
          <p:cNvPr id="14" name="Rectangle 13">
            <a:extLst>
              <a:ext uri="{FF2B5EF4-FFF2-40B4-BE49-F238E27FC236}">
                <a16:creationId xmlns:a16="http://schemas.microsoft.com/office/drawing/2014/main" id="{9E13A82B-C656-164D-AF2E-27CCB18854F3}"/>
              </a:ext>
            </a:extLst>
          </p:cNvPr>
          <p:cNvSpPr/>
          <p:nvPr userDrawn="1"/>
        </p:nvSpPr>
        <p:spPr>
          <a:xfrm>
            <a:off x="0" y="4821237"/>
            <a:ext cx="981359" cy="184666"/>
          </a:xfrm>
          <a:prstGeom prst="rect">
            <a:avLst/>
          </a:prstGeom>
        </p:spPr>
        <p:txBody>
          <a:bodyPr wrap="none">
            <a:spAutoFit/>
          </a:bodyPr>
          <a:lstStyle/>
          <a:p>
            <a:r>
              <a:rPr lang="fr-FR" sz="600" dirty="0">
                <a:solidFill>
                  <a:schemeClr val="bg1"/>
                </a:solidFill>
              </a:rPr>
              <a:t>@Pierre-Yves </a:t>
            </a:r>
            <a:r>
              <a:rPr lang="fr-FR" sz="600" dirty="0" err="1">
                <a:solidFill>
                  <a:schemeClr val="bg1"/>
                </a:solidFill>
              </a:rPr>
              <a:t>Brunaud</a:t>
            </a:r>
            <a:endParaRPr lang="fr-FR" sz="600" dirty="0">
              <a:solidFill>
                <a:schemeClr val="bg1"/>
              </a:solidFill>
            </a:endParaRPr>
          </a:p>
        </p:txBody>
      </p:sp>
      <p:pic>
        <p:nvPicPr>
          <p:cNvPr id="18" name="Image 17">
            <a:extLst>
              <a:ext uri="{FF2B5EF4-FFF2-40B4-BE49-F238E27FC236}">
                <a16:creationId xmlns:a16="http://schemas.microsoft.com/office/drawing/2014/main" id="{5D6C2B30-DBDD-0547-88C5-CCFC6CA1D59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a:off x="1519376" y="0"/>
            <a:ext cx="1284848" cy="1295400"/>
          </a:xfrm>
          <a:prstGeom prst="rect">
            <a:avLst/>
          </a:prstGeom>
        </p:spPr>
      </p:pic>
      <p:pic>
        <p:nvPicPr>
          <p:cNvPr id="23" name="Image 22">
            <a:extLst>
              <a:ext uri="{FF2B5EF4-FFF2-40B4-BE49-F238E27FC236}">
                <a16:creationId xmlns:a16="http://schemas.microsoft.com/office/drawing/2014/main" id="{5ED51A61-66F3-7B40-A884-66734E89CA1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285733"/>
            <a:ext cx="1937499" cy="1895475"/>
          </a:xfrm>
          <a:prstGeom prst="rect">
            <a:avLst/>
          </a:prstGeom>
        </p:spPr>
      </p:pic>
    </p:spTree>
    <p:extLst>
      <p:ext uri="{BB962C8B-B14F-4D97-AF65-F5344CB8AC3E}">
        <p14:creationId xmlns:p14="http://schemas.microsoft.com/office/powerpoint/2010/main" val="3515522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re+Icone+Imag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F645D76-635E-4846-9C16-63978584CA4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898938" y="170222"/>
            <a:ext cx="2051088" cy="4803612"/>
          </a:xfrm>
          <a:prstGeom prst="rect">
            <a:avLst/>
          </a:prstGeom>
        </p:spPr>
      </p:pic>
      <p:sp>
        <p:nvSpPr>
          <p:cNvPr id="5" name="Footer Placeholder 4"/>
          <p:cNvSpPr>
            <a:spLocks noGrp="1"/>
          </p:cNvSpPr>
          <p:nvPr>
            <p:ph type="ftr" sz="quarter" idx="11"/>
          </p:nvPr>
        </p:nvSpPr>
        <p:spPr/>
        <p:txBody>
          <a:bodyPr/>
          <a:lstStyle/>
          <a:p>
            <a:r>
              <a:rPr lang="en-US"/>
              <a:t>Ipid quia pra del </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
        <p:nvSpPr>
          <p:cNvPr id="8" name="Espace réservé du texte 7">
            <a:extLst>
              <a:ext uri="{FF2B5EF4-FFF2-40B4-BE49-F238E27FC236}">
                <a16:creationId xmlns:a16="http://schemas.microsoft.com/office/drawing/2014/main" id="{BFB74FD8-6F6D-7E4B-9001-042EFE9BFBFF}"/>
              </a:ext>
            </a:extLst>
          </p:cNvPr>
          <p:cNvSpPr>
            <a:spLocks noGrp="1"/>
          </p:cNvSpPr>
          <p:nvPr>
            <p:ph type="body" sz="quarter" idx="13" hasCustomPrompt="1"/>
          </p:nvPr>
        </p:nvSpPr>
        <p:spPr>
          <a:xfrm>
            <a:off x="1175579" y="831187"/>
            <a:ext cx="5692544" cy="675495"/>
          </a:xfrm>
        </p:spPr>
        <p:txBody>
          <a:bodyPr vert="horz" wrap="square" lIns="0" tIns="0" rIns="0" bIns="0" rtlCol="0">
            <a:normAutofit/>
          </a:bodyPr>
          <a:lstStyle>
            <a:lvl1pPr>
              <a:lnSpc>
                <a:spcPts val="1400"/>
              </a:lnSpc>
              <a:defRPr lang="fr-FR" sz="1400" b="0" dirty="0">
                <a:solidFill>
                  <a:schemeClr val="tx2"/>
                </a:solidFill>
              </a:defRPr>
            </a:lvl1pPr>
          </a:lstStyle>
          <a:p>
            <a:pPr lvl="0">
              <a:lnSpc>
                <a:spcPts val="1400"/>
              </a:lnSpc>
              <a:buClr>
                <a:schemeClr val="accent4"/>
              </a:buClr>
            </a:pPr>
            <a:r>
              <a:rPr lang="fr-FR" dirty="0"/>
              <a:t>Cliquez pour modifier SOUS_TITRE du masque</a:t>
            </a:r>
          </a:p>
        </p:txBody>
      </p:sp>
      <p:sp>
        <p:nvSpPr>
          <p:cNvPr id="10" name="Espace réservé du texte 9">
            <a:extLst>
              <a:ext uri="{FF2B5EF4-FFF2-40B4-BE49-F238E27FC236}">
                <a16:creationId xmlns:a16="http://schemas.microsoft.com/office/drawing/2014/main" id="{7FF0DCFB-717E-2F4B-AC51-23E64AC542F5}"/>
              </a:ext>
            </a:extLst>
          </p:cNvPr>
          <p:cNvSpPr>
            <a:spLocks noGrp="1"/>
          </p:cNvSpPr>
          <p:nvPr>
            <p:ph type="body" sz="quarter" idx="14" hasCustomPrompt="1"/>
          </p:nvPr>
        </p:nvSpPr>
        <p:spPr>
          <a:xfrm>
            <a:off x="402342" y="587821"/>
            <a:ext cx="740762" cy="158312"/>
          </a:xfrm>
        </p:spPr>
        <p:txBody>
          <a:bodyPr/>
          <a:lstStyle>
            <a:lvl1pPr>
              <a:defRPr sz="900">
                <a:solidFill>
                  <a:schemeClr val="tx1">
                    <a:lumMod val="65000"/>
                    <a:lumOff val="35000"/>
                  </a:schemeClr>
                </a:solidFill>
              </a:defRPr>
            </a:lvl1pPr>
          </a:lstStyle>
          <a:p>
            <a:pPr lvl="0"/>
            <a:r>
              <a:rPr lang="fr-FR" dirty="0"/>
              <a:t>PARTIE XX</a:t>
            </a:r>
          </a:p>
        </p:txBody>
      </p:sp>
      <p:sp>
        <p:nvSpPr>
          <p:cNvPr id="7" name="Titre 6">
            <a:extLst>
              <a:ext uri="{FF2B5EF4-FFF2-40B4-BE49-F238E27FC236}">
                <a16:creationId xmlns:a16="http://schemas.microsoft.com/office/drawing/2014/main" id="{36CD1DEA-C4F6-9544-9548-6793B86C9DDC}"/>
              </a:ext>
            </a:extLst>
          </p:cNvPr>
          <p:cNvSpPr>
            <a:spLocks noGrp="1"/>
          </p:cNvSpPr>
          <p:nvPr>
            <p:ph type="title"/>
          </p:nvPr>
        </p:nvSpPr>
        <p:spPr/>
        <p:txBody>
          <a:bodyPr/>
          <a:lstStyle/>
          <a:p>
            <a:r>
              <a:rPr lang="fr-FR"/>
              <a:t>Modifiez le style du titre</a:t>
            </a:r>
          </a:p>
        </p:txBody>
      </p:sp>
      <p:sp>
        <p:nvSpPr>
          <p:cNvPr id="12" name="Espace réservé du texte 19">
            <a:extLst>
              <a:ext uri="{FF2B5EF4-FFF2-40B4-BE49-F238E27FC236}">
                <a16:creationId xmlns:a16="http://schemas.microsoft.com/office/drawing/2014/main" id="{D00C6FBF-C023-4E40-8D9B-352AE21DF777}"/>
              </a:ext>
            </a:extLst>
          </p:cNvPr>
          <p:cNvSpPr>
            <a:spLocks noGrp="1"/>
          </p:cNvSpPr>
          <p:nvPr>
            <p:ph type="body" sz="quarter" idx="17" hasCustomPrompt="1"/>
          </p:nvPr>
        </p:nvSpPr>
        <p:spPr>
          <a:xfrm>
            <a:off x="4804233" y="2094884"/>
            <a:ext cx="1037305" cy="357188"/>
          </a:xfrm>
        </p:spPr>
        <p:txBody>
          <a:bodyPr anchor="ctr">
            <a:normAutofit/>
          </a:bodyPr>
          <a:lstStyle>
            <a:lvl1pPr>
              <a:lnSpc>
                <a:spcPct val="90000"/>
              </a:lnSpc>
              <a:spcAft>
                <a:spcPts val="0"/>
              </a:spcAft>
              <a:defRPr sz="2700">
                <a:solidFill>
                  <a:schemeClr val="accent4"/>
                </a:solidFill>
              </a:defRPr>
            </a:lvl1pPr>
          </a:lstStyle>
          <a:p>
            <a:pPr lvl="0"/>
            <a:r>
              <a:rPr lang="fr-FR" dirty="0"/>
              <a:t>%</a:t>
            </a:r>
          </a:p>
        </p:txBody>
      </p:sp>
      <p:sp>
        <p:nvSpPr>
          <p:cNvPr id="13" name="Espace réservé pour une image  6">
            <a:extLst>
              <a:ext uri="{FF2B5EF4-FFF2-40B4-BE49-F238E27FC236}">
                <a16:creationId xmlns:a16="http://schemas.microsoft.com/office/drawing/2014/main" id="{9C7F624A-F6D6-E14C-BEE6-A799D1307EDD}"/>
              </a:ext>
            </a:extLst>
          </p:cNvPr>
          <p:cNvSpPr>
            <a:spLocks noGrp="1"/>
          </p:cNvSpPr>
          <p:nvPr>
            <p:ph type="pic" sz="quarter" idx="15" hasCustomPrompt="1"/>
          </p:nvPr>
        </p:nvSpPr>
        <p:spPr>
          <a:xfrm>
            <a:off x="4804233" y="1790260"/>
            <a:ext cx="364926" cy="286859"/>
          </a:xfrm>
          <a:noFill/>
        </p:spPr>
        <p:txBody>
          <a:bodyPr/>
          <a:lstStyle/>
          <a:p>
            <a:r>
              <a:rPr lang="fr-FR" dirty="0"/>
              <a:t>Icone</a:t>
            </a:r>
          </a:p>
        </p:txBody>
      </p:sp>
      <p:sp>
        <p:nvSpPr>
          <p:cNvPr id="14" name="Espace réservé pour une image  6">
            <a:extLst>
              <a:ext uri="{FF2B5EF4-FFF2-40B4-BE49-F238E27FC236}">
                <a16:creationId xmlns:a16="http://schemas.microsoft.com/office/drawing/2014/main" id="{1E44B3A6-BCFA-3049-B99A-6430209E2031}"/>
              </a:ext>
            </a:extLst>
          </p:cNvPr>
          <p:cNvSpPr>
            <a:spLocks noGrp="1"/>
          </p:cNvSpPr>
          <p:nvPr>
            <p:ph type="pic" sz="quarter" idx="16" hasCustomPrompt="1"/>
          </p:nvPr>
        </p:nvSpPr>
        <p:spPr>
          <a:xfrm>
            <a:off x="4804233" y="2964407"/>
            <a:ext cx="343479" cy="343390"/>
          </a:xfrm>
          <a:noFill/>
        </p:spPr>
        <p:txBody>
          <a:bodyPr/>
          <a:lstStyle/>
          <a:p>
            <a:r>
              <a:rPr lang="fr-FR" dirty="0"/>
              <a:t>Icone</a:t>
            </a:r>
          </a:p>
        </p:txBody>
      </p:sp>
      <p:sp>
        <p:nvSpPr>
          <p:cNvPr id="15" name="Espace réservé du texte 21">
            <a:extLst>
              <a:ext uri="{FF2B5EF4-FFF2-40B4-BE49-F238E27FC236}">
                <a16:creationId xmlns:a16="http://schemas.microsoft.com/office/drawing/2014/main" id="{A227F997-B01E-1341-9C31-DFA437FCE6BC}"/>
              </a:ext>
            </a:extLst>
          </p:cNvPr>
          <p:cNvSpPr>
            <a:spLocks noGrp="1"/>
          </p:cNvSpPr>
          <p:nvPr>
            <p:ph type="body" sz="quarter" idx="18"/>
          </p:nvPr>
        </p:nvSpPr>
        <p:spPr>
          <a:xfrm>
            <a:off x="4804233" y="2463538"/>
            <a:ext cx="1261201" cy="425039"/>
          </a:xfrm>
        </p:spPr>
        <p:txBody>
          <a:bodyPr>
            <a:normAutofit/>
          </a:bodyPr>
          <a:lstStyle>
            <a:lvl1pPr>
              <a:lnSpc>
                <a:spcPct val="90000"/>
              </a:lnSpc>
              <a:spcAft>
                <a:spcPts val="0"/>
              </a:spcAft>
              <a:buClr>
                <a:schemeClr val="accent4"/>
              </a:buClr>
              <a:defRPr lang="fr-FR" sz="750" b="0" kern="1200" dirty="0" smtClean="0">
                <a:solidFill>
                  <a:schemeClr val="tx2"/>
                </a:solidFill>
                <a:latin typeface="+mn-lt"/>
                <a:ea typeface="+mn-ea"/>
                <a:cs typeface="+mn-cs"/>
              </a:defRPr>
            </a:lvl1pPr>
          </a:lstStyle>
          <a:p>
            <a:pPr lvl="0"/>
            <a:r>
              <a:rPr lang="fr-FR" dirty="0"/>
              <a:t>Cliquez pour modifier les styles du texte </a:t>
            </a:r>
          </a:p>
        </p:txBody>
      </p:sp>
      <p:sp>
        <p:nvSpPr>
          <p:cNvPr id="16" name="Espace réservé du texte 21">
            <a:extLst>
              <a:ext uri="{FF2B5EF4-FFF2-40B4-BE49-F238E27FC236}">
                <a16:creationId xmlns:a16="http://schemas.microsoft.com/office/drawing/2014/main" id="{CBDF3B69-A610-3142-9A92-C80A8E7376D7}"/>
              </a:ext>
            </a:extLst>
          </p:cNvPr>
          <p:cNvSpPr>
            <a:spLocks noGrp="1"/>
          </p:cNvSpPr>
          <p:nvPr>
            <p:ph type="body" sz="quarter" idx="19"/>
          </p:nvPr>
        </p:nvSpPr>
        <p:spPr>
          <a:xfrm>
            <a:off x="4804233" y="3730448"/>
            <a:ext cx="1261201" cy="581865"/>
          </a:xfrm>
        </p:spPr>
        <p:txBody>
          <a:bodyPr>
            <a:normAutofit/>
          </a:bodyPr>
          <a:lstStyle>
            <a:lvl1pPr>
              <a:lnSpc>
                <a:spcPct val="90000"/>
              </a:lnSpc>
              <a:spcAft>
                <a:spcPts val="0"/>
              </a:spcAft>
              <a:buClr>
                <a:schemeClr val="accent4"/>
              </a:buClr>
              <a:defRPr lang="fr-FR" sz="750" b="0" kern="1200" dirty="0" smtClean="0">
                <a:solidFill>
                  <a:schemeClr val="tx2"/>
                </a:solidFill>
                <a:latin typeface="+mn-lt"/>
                <a:ea typeface="+mn-ea"/>
                <a:cs typeface="+mn-cs"/>
              </a:defRPr>
            </a:lvl1pPr>
          </a:lstStyle>
          <a:p>
            <a:pPr lvl="0"/>
            <a:r>
              <a:rPr lang="fr-FR" dirty="0"/>
              <a:t>Cliquez pour modifier les styles du texte </a:t>
            </a:r>
          </a:p>
        </p:txBody>
      </p:sp>
      <p:sp>
        <p:nvSpPr>
          <p:cNvPr id="17" name="Espace réservé du texte 19">
            <a:extLst>
              <a:ext uri="{FF2B5EF4-FFF2-40B4-BE49-F238E27FC236}">
                <a16:creationId xmlns:a16="http://schemas.microsoft.com/office/drawing/2014/main" id="{E088D743-F9AD-8941-86C8-6DB3AFC9D16E}"/>
              </a:ext>
            </a:extLst>
          </p:cNvPr>
          <p:cNvSpPr>
            <a:spLocks noGrp="1"/>
          </p:cNvSpPr>
          <p:nvPr>
            <p:ph type="body" sz="quarter" idx="20" hasCustomPrompt="1"/>
          </p:nvPr>
        </p:nvSpPr>
        <p:spPr>
          <a:xfrm>
            <a:off x="4804233" y="3345686"/>
            <a:ext cx="1037305" cy="357188"/>
          </a:xfrm>
        </p:spPr>
        <p:txBody>
          <a:bodyPr anchor="ctr">
            <a:normAutofit/>
          </a:bodyPr>
          <a:lstStyle>
            <a:lvl1pPr>
              <a:lnSpc>
                <a:spcPct val="90000"/>
              </a:lnSpc>
              <a:spcAft>
                <a:spcPts val="0"/>
              </a:spcAft>
              <a:defRPr sz="2700">
                <a:solidFill>
                  <a:schemeClr val="accent2"/>
                </a:solidFill>
              </a:defRPr>
            </a:lvl1pPr>
          </a:lstStyle>
          <a:p>
            <a:pPr lvl="0"/>
            <a:r>
              <a:rPr lang="fr-FR" dirty="0"/>
              <a:t>%</a:t>
            </a:r>
          </a:p>
        </p:txBody>
      </p:sp>
      <p:sp>
        <p:nvSpPr>
          <p:cNvPr id="18" name="Rectangle 17">
            <a:extLst>
              <a:ext uri="{FF2B5EF4-FFF2-40B4-BE49-F238E27FC236}">
                <a16:creationId xmlns:a16="http://schemas.microsoft.com/office/drawing/2014/main" id="{7121C713-A9B4-4042-9D44-FA2FEB62D39A}"/>
              </a:ext>
            </a:extLst>
          </p:cNvPr>
          <p:cNvSpPr/>
          <p:nvPr userDrawn="1"/>
        </p:nvSpPr>
        <p:spPr>
          <a:xfrm>
            <a:off x="6935477" y="4806465"/>
            <a:ext cx="981359" cy="184666"/>
          </a:xfrm>
          <a:prstGeom prst="rect">
            <a:avLst/>
          </a:prstGeom>
        </p:spPr>
        <p:txBody>
          <a:bodyPr wrap="none">
            <a:spAutoFit/>
          </a:bodyPr>
          <a:lstStyle/>
          <a:p>
            <a:r>
              <a:rPr lang="fr-FR" sz="600" dirty="0">
                <a:solidFill>
                  <a:schemeClr val="bg1"/>
                </a:solidFill>
              </a:rPr>
              <a:t>@Pierre-Yves </a:t>
            </a:r>
            <a:r>
              <a:rPr lang="fr-FR" sz="600" dirty="0" err="1">
                <a:solidFill>
                  <a:schemeClr val="bg1"/>
                </a:solidFill>
              </a:rPr>
              <a:t>Brunaud</a:t>
            </a:r>
            <a:endParaRPr lang="fr-FR" sz="600" dirty="0">
              <a:solidFill>
                <a:schemeClr val="bg1"/>
              </a:solidFill>
            </a:endParaRPr>
          </a:p>
        </p:txBody>
      </p:sp>
      <p:pic>
        <p:nvPicPr>
          <p:cNvPr id="21" name="Image 20">
            <a:extLst>
              <a:ext uri="{FF2B5EF4-FFF2-40B4-BE49-F238E27FC236}">
                <a16:creationId xmlns:a16="http://schemas.microsoft.com/office/drawing/2014/main" id="{BBB2BC2C-5270-9A4A-9574-B7BE178C982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704965" y="2291941"/>
            <a:ext cx="2439035" cy="2047875"/>
          </a:xfrm>
          <a:prstGeom prst="rect">
            <a:avLst/>
          </a:prstGeom>
        </p:spPr>
      </p:pic>
      <p:sp>
        <p:nvSpPr>
          <p:cNvPr id="19" name="Espace réservé du contenu 3">
            <a:extLst>
              <a:ext uri="{FF2B5EF4-FFF2-40B4-BE49-F238E27FC236}">
                <a16:creationId xmlns:a16="http://schemas.microsoft.com/office/drawing/2014/main" id="{DFCDB973-23D2-AD43-8A5F-7D4BE45DE938}"/>
              </a:ext>
            </a:extLst>
          </p:cNvPr>
          <p:cNvSpPr>
            <a:spLocks noGrp="1"/>
          </p:cNvSpPr>
          <p:nvPr>
            <p:ph sz="quarter" idx="21"/>
          </p:nvPr>
        </p:nvSpPr>
        <p:spPr>
          <a:xfrm>
            <a:off x="1175579" y="1933690"/>
            <a:ext cx="3259590" cy="25812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25748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Photo">
    <p:spTree>
      <p:nvGrpSpPr>
        <p:cNvPr id="1" name=""/>
        <p:cNvGrpSpPr/>
        <p:nvPr/>
      </p:nvGrpSpPr>
      <p:grpSpPr>
        <a:xfrm>
          <a:off x="0" y="0"/>
          <a:ext cx="0" cy="0"/>
          <a:chOff x="0" y="0"/>
          <a:chExt cx="0" cy="0"/>
        </a:xfrm>
      </p:grpSpPr>
      <p:sp>
        <p:nvSpPr>
          <p:cNvPr id="11" name="Espace réservé pour une image  10">
            <a:extLst>
              <a:ext uri="{FF2B5EF4-FFF2-40B4-BE49-F238E27FC236}">
                <a16:creationId xmlns:a16="http://schemas.microsoft.com/office/drawing/2014/main" id="{9688A89C-8C7B-8D43-8024-8BA16AB5CBE6}"/>
              </a:ext>
            </a:extLst>
          </p:cNvPr>
          <p:cNvSpPr>
            <a:spLocks noGrp="1"/>
          </p:cNvSpPr>
          <p:nvPr>
            <p:ph type="pic" sz="quarter" idx="15"/>
          </p:nvPr>
        </p:nvSpPr>
        <p:spPr>
          <a:xfrm>
            <a:off x="150058" y="160317"/>
            <a:ext cx="8829623" cy="4383109"/>
          </a:xfrm>
          <a:noFill/>
        </p:spPr>
        <p:txBody>
          <a:bodyPr/>
          <a:lstStyle>
            <a:lvl1pPr>
              <a:defRPr>
                <a:solidFill>
                  <a:schemeClr val="bg1"/>
                </a:solid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Ipid quia pra del </a:t>
            </a:r>
            <a:endParaRPr lang="en-US" dirty="0"/>
          </a:p>
        </p:txBody>
      </p:sp>
      <p:sp>
        <p:nvSpPr>
          <p:cNvPr id="6" name="Slide Number Placeholder 5"/>
          <p:cNvSpPr>
            <a:spLocks noGrp="1"/>
          </p:cNvSpPr>
          <p:nvPr>
            <p:ph type="sldNum" sz="quarter" idx="12"/>
          </p:nvPr>
        </p:nvSpPr>
        <p:spPr/>
        <p:txBody>
          <a:bodyPr/>
          <a:lstStyle>
            <a:lvl1pPr>
              <a:defRPr>
                <a:solidFill>
                  <a:schemeClr val="accent6"/>
                </a:solidFill>
              </a:defRPr>
            </a:lvl1pPr>
          </a:lstStyle>
          <a:p>
            <a:fld id="{48F63A3B-78C7-47BE-AE5E-E10140E04643}" type="slidenum">
              <a:rPr lang="en-US" smtClean="0"/>
              <a:pPr/>
              <a:t>‹N°›</a:t>
            </a:fld>
            <a:endParaRPr lang="en-US" dirty="0"/>
          </a:p>
        </p:txBody>
      </p:sp>
      <p:sp>
        <p:nvSpPr>
          <p:cNvPr id="7" name="Espace réservé du texte 6">
            <a:extLst>
              <a:ext uri="{FF2B5EF4-FFF2-40B4-BE49-F238E27FC236}">
                <a16:creationId xmlns:a16="http://schemas.microsoft.com/office/drawing/2014/main" id="{D2A56CE3-6D96-5841-9FC7-D6B861308F25}"/>
              </a:ext>
            </a:extLst>
          </p:cNvPr>
          <p:cNvSpPr>
            <a:spLocks noGrp="1"/>
          </p:cNvSpPr>
          <p:nvPr>
            <p:ph type="body" sz="quarter" idx="16"/>
          </p:nvPr>
        </p:nvSpPr>
        <p:spPr>
          <a:xfrm>
            <a:off x="325388" y="4354865"/>
            <a:ext cx="4325476" cy="103874"/>
          </a:xfrm>
          <a:solidFill>
            <a:schemeClr val="tx1">
              <a:lumMod val="65000"/>
              <a:lumOff val="35000"/>
              <a:alpha val="50000"/>
            </a:schemeClr>
          </a:solidFill>
        </p:spPr>
        <p:txBody>
          <a:bodyPr anchor="b">
            <a:normAutofit/>
          </a:bodyPr>
          <a:lstStyle>
            <a:lvl1pPr>
              <a:lnSpc>
                <a:spcPct val="90000"/>
              </a:lnSpc>
              <a:spcAft>
                <a:spcPts val="0"/>
              </a:spcAft>
              <a:defRPr sz="750">
                <a:solidFill>
                  <a:schemeClr val="bg1"/>
                </a:solidFill>
              </a:defRPr>
            </a:lvl1pPr>
            <a:lvl2pPr marL="3429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
        <p:nvSpPr>
          <p:cNvPr id="9" name="Espace réservé du texte 15">
            <a:extLst>
              <a:ext uri="{FF2B5EF4-FFF2-40B4-BE49-F238E27FC236}">
                <a16:creationId xmlns:a16="http://schemas.microsoft.com/office/drawing/2014/main" id="{DCAF627C-A954-BB4F-9C57-A436F9FCC4B2}"/>
              </a:ext>
            </a:extLst>
          </p:cNvPr>
          <p:cNvSpPr>
            <a:spLocks noGrp="1"/>
          </p:cNvSpPr>
          <p:nvPr>
            <p:ph type="body" sz="quarter" idx="17" hasCustomPrompt="1"/>
          </p:nvPr>
        </p:nvSpPr>
        <p:spPr>
          <a:xfrm>
            <a:off x="7925834" y="4336329"/>
            <a:ext cx="1053817" cy="285002"/>
          </a:xfrm>
        </p:spPr>
        <p:txBody>
          <a:bodyPr>
            <a:normAutofit/>
          </a:bodyPr>
          <a:lstStyle>
            <a:lvl1pPr>
              <a:defRPr sz="675" b="0">
                <a:solidFill>
                  <a:schemeClr val="bg1"/>
                </a:solidFill>
              </a:defRPr>
            </a:lvl1pPr>
          </a:lstStyle>
          <a:p>
            <a:pPr lvl="0"/>
            <a:r>
              <a:rPr lang="fr-FR" dirty="0"/>
              <a:t>@Pierre-Yves </a:t>
            </a:r>
            <a:r>
              <a:rPr lang="fr-FR" dirty="0" err="1"/>
              <a:t>Brunaud</a:t>
            </a:r>
            <a:endParaRPr lang="fr-FR" dirty="0"/>
          </a:p>
        </p:txBody>
      </p:sp>
    </p:spTree>
    <p:extLst>
      <p:ext uri="{BB962C8B-B14F-4D97-AF65-F5344CB8AC3E}">
        <p14:creationId xmlns:p14="http://schemas.microsoft.com/office/powerpoint/2010/main" val="1198964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Parti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F4AD982E-63A3-AD4B-92CD-DE5F85F6A86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3772882" cy="5143499"/>
          </a:xfrm>
          <a:prstGeom prst="rect">
            <a:avLst/>
          </a:prstGeom>
        </p:spPr>
      </p:pic>
      <p:sp>
        <p:nvSpPr>
          <p:cNvPr id="4" name="Slide Number Placeholder 3"/>
          <p:cNvSpPr>
            <a:spLocks noGrp="1"/>
          </p:cNvSpPr>
          <p:nvPr>
            <p:ph type="sldNum" sz="quarter" idx="12"/>
          </p:nvPr>
        </p:nvSpPr>
        <p:spPr/>
        <p:txBody>
          <a:bodyPr/>
          <a:lstStyle>
            <a:lvl1pPr>
              <a:defRPr>
                <a:solidFill>
                  <a:schemeClr val="accent6"/>
                </a:solidFill>
              </a:defRPr>
            </a:lvl1pPr>
          </a:lstStyle>
          <a:p>
            <a:fld id="{48F63A3B-78C7-47BE-AE5E-E10140E04643}" type="slidenum">
              <a:rPr lang="en-US" smtClean="0"/>
              <a:pPr/>
              <a:t>‹N°›</a:t>
            </a:fld>
            <a:endParaRPr lang="en-US" dirty="0"/>
          </a:p>
        </p:txBody>
      </p:sp>
      <p:grpSp>
        <p:nvGrpSpPr>
          <p:cNvPr id="5" name="Groupe 4">
            <a:extLst>
              <a:ext uri="{FF2B5EF4-FFF2-40B4-BE49-F238E27FC236}">
                <a16:creationId xmlns:a16="http://schemas.microsoft.com/office/drawing/2014/main" id="{8BDD06E6-EE11-294F-BD82-60D278612456}"/>
              </a:ext>
            </a:extLst>
          </p:cNvPr>
          <p:cNvGrpSpPr/>
          <p:nvPr userDrawn="1"/>
        </p:nvGrpSpPr>
        <p:grpSpPr>
          <a:xfrm flipH="1">
            <a:off x="7874669" y="0"/>
            <a:ext cx="1269331" cy="5143500"/>
            <a:chOff x="0" y="0"/>
            <a:chExt cx="1692000" cy="6858000"/>
          </a:xfrm>
          <a:solidFill>
            <a:schemeClr val="accent6"/>
          </a:solidFill>
        </p:grpSpPr>
        <p:sp>
          <p:nvSpPr>
            <p:cNvPr id="6" name="Rectangle 5">
              <a:extLst>
                <a:ext uri="{FF2B5EF4-FFF2-40B4-BE49-F238E27FC236}">
                  <a16:creationId xmlns:a16="http://schemas.microsoft.com/office/drawing/2014/main" id="{47223CDC-42CC-C547-AC74-FD3EDF4689AB}"/>
                </a:ext>
              </a:extLst>
            </p:cNvPr>
            <p:cNvSpPr/>
            <p:nvPr userDrawn="1"/>
          </p:nvSpPr>
          <p:spPr>
            <a:xfrm>
              <a:off x="0" y="0"/>
              <a:ext cx="1692000" cy="2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Rectangle 6">
              <a:extLst>
                <a:ext uri="{FF2B5EF4-FFF2-40B4-BE49-F238E27FC236}">
                  <a16:creationId xmlns:a16="http://schemas.microsoft.com/office/drawing/2014/main" id="{3EF18E56-20D5-F344-A281-85452C4F2CAD}"/>
                </a:ext>
              </a:extLst>
            </p:cNvPr>
            <p:cNvSpPr/>
            <p:nvPr userDrawn="1"/>
          </p:nvSpPr>
          <p:spPr>
            <a:xfrm>
              <a:off x="0" y="6642000"/>
              <a:ext cx="1692000" cy="2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Rectangle 7">
              <a:extLst>
                <a:ext uri="{FF2B5EF4-FFF2-40B4-BE49-F238E27FC236}">
                  <a16:creationId xmlns:a16="http://schemas.microsoft.com/office/drawing/2014/main" id="{D0A4EEF5-E8BC-5C47-8ECC-05C3A16ED886}"/>
                </a:ext>
              </a:extLst>
            </p:cNvPr>
            <p:cNvSpPr/>
            <p:nvPr userDrawn="1"/>
          </p:nvSpPr>
          <p:spPr>
            <a:xfrm>
              <a:off x="0" y="0"/>
              <a:ext cx="252000" cy="68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11" name="Titre 10">
            <a:extLst>
              <a:ext uri="{FF2B5EF4-FFF2-40B4-BE49-F238E27FC236}">
                <a16:creationId xmlns:a16="http://schemas.microsoft.com/office/drawing/2014/main" id="{EBB2BD52-BAE5-834C-8217-50D6C8616F11}"/>
              </a:ext>
            </a:extLst>
          </p:cNvPr>
          <p:cNvSpPr>
            <a:spLocks noGrp="1"/>
          </p:cNvSpPr>
          <p:nvPr>
            <p:ph type="title"/>
          </p:nvPr>
        </p:nvSpPr>
        <p:spPr>
          <a:xfrm>
            <a:off x="4892842" y="780393"/>
            <a:ext cx="3153502" cy="2100997"/>
          </a:xfrm>
        </p:spPr>
        <p:txBody>
          <a:bodyPr anchor="b"/>
          <a:lstStyle>
            <a:lvl1pPr>
              <a:defRPr sz="2850">
                <a:solidFill>
                  <a:schemeClr val="tx1"/>
                </a:solidFill>
              </a:defRPr>
            </a:lvl1pPr>
          </a:lstStyle>
          <a:p>
            <a:r>
              <a:rPr lang="fr-FR" dirty="0"/>
              <a:t>Modifiez le style du titre</a:t>
            </a:r>
          </a:p>
        </p:txBody>
      </p:sp>
      <p:sp>
        <p:nvSpPr>
          <p:cNvPr id="15" name="Espace réservé du texte 14">
            <a:extLst>
              <a:ext uri="{FF2B5EF4-FFF2-40B4-BE49-F238E27FC236}">
                <a16:creationId xmlns:a16="http://schemas.microsoft.com/office/drawing/2014/main" id="{A0C9229A-F21C-294E-8CC1-C6B23BED7B2A}"/>
              </a:ext>
            </a:extLst>
          </p:cNvPr>
          <p:cNvSpPr>
            <a:spLocks noGrp="1"/>
          </p:cNvSpPr>
          <p:nvPr>
            <p:ph type="body" sz="quarter" idx="13"/>
          </p:nvPr>
        </p:nvSpPr>
        <p:spPr>
          <a:xfrm>
            <a:off x="4892842" y="2966292"/>
            <a:ext cx="3153502" cy="1673435"/>
          </a:xfrm>
        </p:spPr>
        <p:txBody>
          <a:bodyPr vert="horz" wrap="square" lIns="0" tIns="0" rIns="0" bIns="0" rtlCol="0" anchor="t">
            <a:normAutofit/>
          </a:bodyPr>
          <a:lstStyle>
            <a:lvl1pPr>
              <a:defRPr lang="fr-FR" sz="1400" b="0" dirty="0">
                <a:solidFill>
                  <a:schemeClr val="tx1">
                    <a:lumMod val="65000"/>
                    <a:lumOff val="35000"/>
                  </a:schemeClr>
                </a:solidFill>
              </a:defRPr>
            </a:lvl1pPr>
          </a:lstStyle>
          <a:p>
            <a:pPr lvl="0">
              <a:lnSpc>
                <a:spcPts val="1400"/>
              </a:lnSpc>
              <a:spcAft>
                <a:spcPts val="0"/>
              </a:spcAft>
              <a:buClr>
                <a:schemeClr val="accent4"/>
              </a:buClr>
            </a:pPr>
            <a:r>
              <a:rPr lang="fr-FR" dirty="0"/>
              <a:t>Cliquez pour modifier les styles du texte du masque</a:t>
            </a:r>
          </a:p>
        </p:txBody>
      </p:sp>
      <p:sp>
        <p:nvSpPr>
          <p:cNvPr id="19" name="Espace réservé du texte 8">
            <a:extLst>
              <a:ext uri="{FF2B5EF4-FFF2-40B4-BE49-F238E27FC236}">
                <a16:creationId xmlns:a16="http://schemas.microsoft.com/office/drawing/2014/main" id="{037E8B85-E480-7249-BC5D-686E582C4F94}"/>
              </a:ext>
            </a:extLst>
          </p:cNvPr>
          <p:cNvSpPr>
            <a:spLocks noGrp="1"/>
          </p:cNvSpPr>
          <p:nvPr>
            <p:ph type="body" sz="quarter" idx="15" hasCustomPrompt="1"/>
          </p:nvPr>
        </p:nvSpPr>
        <p:spPr>
          <a:xfrm>
            <a:off x="2763724" y="1428300"/>
            <a:ext cx="2105574" cy="2260997"/>
          </a:xfrm>
        </p:spPr>
        <p:txBody>
          <a:bodyPr anchor="ctr">
            <a:normAutofit/>
          </a:bodyPr>
          <a:lstStyle>
            <a:lvl1pPr>
              <a:lnSpc>
                <a:spcPct val="100000"/>
              </a:lnSpc>
              <a:spcAft>
                <a:spcPts val="0"/>
              </a:spcAft>
              <a:defRPr sz="14400">
                <a:solidFill>
                  <a:srgbClr val="FFDD00"/>
                </a:solidFill>
              </a:defRPr>
            </a:lvl1pPr>
          </a:lstStyle>
          <a:p>
            <a:pPr lvl="0"/>
            <a:r>
              <a:rPr lang="fr-FR" dirty="0"/>
              <a:t>N°</a:t>
            </a:r>
          </a:p>
        </p:txBody>
      </p:sp>
      <p:sp>
        <p:nvSpPr>
          <p:cNvPr id="20" name="Espace réservé du texte 17">
            <a:extLst>
              <a:ext uri="{FF2B5EF4-FFF2-40B4-BE49-F238E27FC236}">
                <a16:creationId xmlns:a16="http://schemas.microsoft.com/office/drawing/2014/main" id="{95A8F213-0FF5-C34B-AEDC-DC6EB171449A}"/>
              </a:ext>
            </a:extLst>
          </p:cNvPr>
          <p:cNvSpPr>
            <a:spLocks noGrp="1"/>
          </p:cNvSpPr>
          <p:nvPr>
            <p:ph type="body" sz="quarter" idx="16" hasCustomPrompt="1"/>
          </p:nvPr>
        </p:nvSpPr>
        <p:spPr>
          <a:xfrm>
            <a:off x="2443975" y="2311523"/>
            <a:ext cx="1352902" cy="696515"/>
          </a:xfrm>
        </p:spPr>
        <p:txBody>
          <a:bodyPr anchor="ctr">
            <a:noAutofit/>
          </a:bodyPr>
          <a:lstStyle>
            <a:lvl1pPr>
              <a:lnSpc>
                <a:spcPct val="100000"/>
              </a:lnSpc>
              <a:defRPr sz="1800" cap="all" baseline="0">
                <a:solidFill>
                  <a:schemeClr val="bg1"/>
                </a:solidFill>
              </a:defRPr>
            </a:lvl1pPr>
            <a:lvl2pPr>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fr-FR" dirty="0"/>
              <a:t>XXXXXX</a:t>
            </a:r>
          </a:p>
        </p:txBody>
      </p:sp>
      <p:sp>
        <p:nvSpPr>
          <p:cNvPr id="14" name="Rectangle 13">
            <a:extLst>
              <a:ext uri="{FF2B5EF4-FFF2-40B4-BE49-F238E27FC236}">
                <a16:creationId xmlns:a16="http://schemas.microsoft.com/office/drawing/2014/main" id="{06166081-AE67-714D-9E8A-9E1DF73D4785}"/>
              </a:ext>
            </a:extLst>
          </p:cNvPr>
          <p:cNvSpPr/>
          <p:nvPr userDrawn="1"/>
        </p:nvSpPr>
        <p:spPr>
          <a:xfrm>
            <a:off x="0" y="4821237"/>
            <a:ext cx="981359" cy="184666"/>
          </a:xfrm>
          <a:prstGeom prst="rect">
            <a:avLst/>
          </a:prstGeom>
        </p:spPr>
        <p:txBody>
          <a:bodyPr wrap="none">
            <a:spAutoFit/>
          </a:bodyPr>
          <a:lstStyle/>
          <a:p>
            <a:r>
              <a:rPr lang="fr-FR" sz="600" dirty="0">
                <a:solidFill>
                  <a:schemeClr val="bg1"/>
                </a:solidFill>
              </a:rPr>
              <a:t>@Pierre-Yves </a:t>
            </a:r>
            <a:r>
              <a:rPr lang="fr-FR" sz="600" dirty="0" err="1">
                <a:solidFill>
                  <a:schemeClr val="bg1"/>
                </a:solidFill>
              </a:rPr>
              <a:t>Brunaud</a:t>
            </a:r>
            <a:endParaRPr lang="fr-FR" sz="600" dirty="0">
              <a:solidFill>
                <a:schemeClr val="bg1"/>
              </a:solidFill>
            </a:endParaRPr>
          </a:p>
        </p:txBody>
      </p:sp>
      <p:pic>
        <p:nvPicPr>
          <p:cNvPr id="17" name="Image 16">
            <a:extLst>
              <a:ext uri="{FF2B5EF4-FFF2-40B4-BE49-F238E27FC236}">
                <a16:creationId xmlns:a16="http://schemas.microsoft.com/office/drawing/2014/main" id="{56BD08D6-E622-5841-AB2A-620DD701E9F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a:off x="1519376" y="0"/>
            <a:ext cx="1284848" cy="1295400"/>
          </a:xfrm>
          <a:prstGeom prst="rect">
            <a:avLst/>
          </a:prstGeom>
        </p:spPr>
      </p:pic>
      <p:pic>
        <p:nvPicPr>
          <p:cNvPr id="22" name="Image 21">
            <a:extLst>
              <a:ext uri="{FF2B5EF4-FFF2-40B4-BE49-F238E27FC236}">
                <a16:creationId xmlns:a16="http://schemas.microsoft.com/office/drawing/2014/main" id="{7CE377ED-38D0-E843-AA2F-B7AEC6A9F95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285733"/>
            <a:ext cx="1937499" cy="1895475"/>
          </a:xfrm>
          <a:prstGeom prst="rect">
            <a:avLst/>
          </a:prstGeom>
        </p:spPr>
      </p:pic>
    </p:spTree>
    <p:extLst>
      <p:ext uri="{BB962C8B-B14F-4D97-AF65-F5344CB8AC3E}">
        <p14:creationId xmlns:p14="http://schemas.microsoft.com/office/powerpoint/2010/main" val="590340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re+Icone+Image">
    <p:spTree>
      <p:nvGrpSpPr>
        <p:cNvPr id="1" name=""/>
        <p:cNvGrpSpPr/>
        <p:nvPr/>
      </p:nvGrpSpPr>
      <p:grpSpPr>
        <a:xfrm>
          <a:off x="0" y="0"/>
          <a:ext cx="0" cy="0"/>
          <a:chOff x="0" y="0"/>
          <a:chExt cx="0" cy="0"/>
        </a:xfrm>
      </p:grpSpPr>
      <p:pic>
        <p:nvPicPr>
          <p:cNvPr id="12" name="Espace réservé pour une image  9">
            <a:extLst>
              <a:ext uri="{FF2B5EF4-FFF2-40B4-BE49-F238E27FC236}">
                <a16:creationId xmlns:a16="http://schemas.microsoft.com/office/drawing/2014/main" id="{35B11116-587A-5344-9080-CCB5B879043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922280" y="173769"/>
            <a:ext cx="2057401" cy="4818397"/>
          </a:xfrm>
          <a:prstGeom prst="rect">
            <a:avLst/>
          </a:prstGeom>
        </p:spPr>
      </p:pic>
      <p:sp>
        <p:nvSpPr>
          <p:cNvPr id="5" name="Footer Placeholder 4"/>
          <p:cNvSpPr>
            <a:spLocks noGrp="1"/>
          </p:cNvSpPr>
          <p:nvPr>
            <p:ph type="ftr" sz="quarter" idx="11"/>
          </p:nvPr>
        </p:nvSpPr>
        <p:spPr/>
        <p:txBody>
          <a:bodyPr/>
          <a:lstStyle/>
          <a:p>
            <a:r>
              <a:rPr lang="en-US"/>
              <a:t>Ipid quia pra del </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
        <p:nvSpPr>
          <p:cNvPr id="8" name="Espace réservé du texte 7">
            <a:extLst>
              <a:ext uri="{FF2B5EF4-FFF2-40B4-BE49-F238E27FC236}">
                <a16:creationId xmlns:a16="http://schemas.microsoft.com/office/drawing/2014/main" id="{BFB74FD8-6F6D-7E4B-9001-042EFE9BFBFF}"/>
              </a:ext>
            </a:extLst>
          </p:cNvPr>
          <p:cNvSpPr>
            <a:spLocks noGrp="1"/>
          </p:cNvSpPr>
          <p:nvPr>
            <p:ph type="body" sz="quarter" idx="13" hasCustomPrompt="1"/>
          </p:nvPr>
        </p:nvSpPr>
        <p:spPr>
          <a:xfrm>
            <a:off x="1175579" y="831187"/>
            <a:ext cx="5692544" cy="675495"/>
          </a:xfrm>
        </p:spPr>
        <p:txBody>
          <a:bodyPr vert="horz" wrap="square" lIns="0" tIns="0" rIns="0" bIns="0" rtlCol="0">
            <a:normAutofit/>
          </a:bodyPr>
          <a:lstStyle>
            <a:lvl1pPr>
              <a:lnSpc>
                <a:spcPts val="1400"/>
              </a:lnSpc>
              <a:defRPr lang="fr-FR" sz="1400" b="0" dirty="0">
                <a:solidFill>
                  <a:schemeClr val="tx2"/>
                </a:solidFill>
              </a:defRPr>
            </a:lvl1pPr>
          </a:lstStyle>
          <a:p>
            <a:pPr lvl="0">
              <a:lnSpc>
                <a:spcPts val="1400"/>
              </a:lnSpc>
              <a:buClr>
                <a:schemeClr val="accent4"/>
              </a:buClr>
            </a:pPr>
            <a:r>
              <a:rPr lang="fr-FR" dirty="0"/>
              <a:t>Cliquez pour modifier SOUS_TITRE du masque</a:t>
            </a:r>
          </a:p>
        </p:txBody>
      </p:sp>
      <p:sp>
        <p:nvSpPr>
          <p:cNvPr id="10" name="Espace réservé du texte 9">
            <a:extLst>
              <a:ext uri="{FF2B5EF4-FFF2-40B4-BE49-F238E27FC236}">
                <a16:creationId xmlns:a16="http://schemas.microsoft.com/office/drawing/2014/main" id="{7FF0DCFB-717E-2F4B-AC51-23E64AC542F5}"/>
              </a:ext>
            </a:extLst>
          </p:cNvPr>
          <p:cNvSpPr>
            <a:spLocks noGrp="1"/>
          </p:cNvSpPr>
          <p:nvPr>
            <p:ph type="body" sz="quarter" idx="14" hasCustomPrompt="1"/>
          </p:nvPr>
        </p:nvSpPr>
        <p:spPr>
          <a:xfrm>
            <a:off x="402342" y="587821"/>
            <a:ext cx="740762" cy="158312"/>
          </a:xfrm>
        </p:spPr>
        <p:txBody>
          <a:bodyPr/>
          <a:lstStyle>
            <a:lvl1pPr>
              <a:defRPr sz="900">
                <a:solidFill>
                  <a:schemeClr val="tx1">
                    <a:lumMod val="65000"/>
                    <a:lumOff val="35000"/>
                  </a:schemeClr>
                </a:solidFill>
              </a:defRPr>
            </a:lvl1pPr>
          </a:lstStyle>
          <a:p>
            <a:pPr lvl="0"/>
            <a:r>
              <a:rPr lang="fr-FR" dirty="0"/>
              <a:t>PARTIE XX</a:t>
            </a:r>
          </a:p>
        </p:txBody>
      </p:sp>
      <p:sp>
        <p:nvSpPr>
          <p:cNvPr id="4" name="Titre 3">
            <a:extLst>
              <a:ext uri="{FF2B5EF4-FFF2-40B4-BE49-F238E27FC236}">
                <a16:creationId xmlns:a16="http://schemas.microsoft.com/office/drawing/2014/main" id="{CE30174B-1F0E-7940-8CBD-6E9E76ED8673}"/>
              </a:ext>
            </a:extLst>
          </p:cNvPr>
          <p:cNvSpPr>
            <a:spLocks noGrp="1"/>
          </p:cNvSpPr>
          <p:nvPr>
            <p:ph type="title"/>
          </p:nvPr>
        </p:nvSpPr>
        <p:spPr/>
        <p:txBody>
          <a:bodyPr/>
          <a:lstStyle/>
          <a:p>
            <a:r>
              <a:rPr lang="fr-FR"/>
              <a:t>Modifiez le style du titre</a:t>
            </a:r>
          </a:p>
        </p:txBody>
      </p:sp>
      <p:sp>
        <p:nvSpPr>
          <p:cNvPr id="11" name="Espace réservé du texte 19">
            <a:extLst>
              <a:ext uri="{FF2B5EF4-FFF2-40B4-BE49-F238E27FC236}">
                <a16:creationId xmlns:a16="http://schemas.microsoft.com/office/drawing/2014/main" id="{417522D6-E76D-5C47-B7F4-355E76EA6D84}"/>
              </a:ext>
            </a:extLst>
          </p:cNvPr>
          <p:cNvSpPr>
            <a:spLocks noGrp="1"/>
          </p:cNvSpPr>
          <p:nvPr>
            <p:ph type="body" sz="quarter" idx="17" hasCustomPrompt="1"/>
          </p:nvPr>
        </p:nvSpPr>
        <p:spPr>
          <a:xfrm>
            <a:off x="4804233" y="2094884"/>
            <a:ext cx="1037305" cy="357188"/>
          </a:xfrm>
        </p:spPr>
        <p:txBody>
          <a:bodyPr anchor="ctr">
            <a:normAutofit/>
          </a:bodyPr>
          <a:lstStyle>
            <a:lvl1pPr>
              <a:lnSpc>
                <a:spcPct val="90000"/>
              </a:lnSpc>
              <a:spcAft>
                <a:spcPts val="0"/>
              </a:spcAft>
              <a:defRPr sz="2700">
                <a:solidFill>
                  <a:schemeClr val="accent4"/>
                </a:solidFill>
              </a:defRPr>
            </a:lvl1pPr>
          </a:lstStyle>
          <a:p>
            <a:pPr lvl="0"/>
            <a:r>
              <a:rPr lang="fr-FR" dirty="0"/>
              <a:t>%</a:t>
            </a:r>
          </a:p>
        </p:txBody>
      </p:sp>
      <p:sp>
        <p:nvSpPr>
          <p:cNvPr id="13" name="Espace réservé pour une image  6">
            <a:extLst>
              <a:ext uri="{FF2B5EF4-FFF2-40B4-BE49-F238E27FC236}">
                <a16:creationId xmlns:a16="http://schemas.microsoft.com/office/drawing/2014/main" id="{E86A4172-96D0-7F46-B49B-2D66D77B5E24}"/>
              </a:ext>
            </a:extLst>
          </p:cNvPr>
          <p:cNvSpPr>
            <a:spLocks noGrp="1"/>
          </p:cNvSpPr>
          <p:nvPr>
            <p:ph type="pic" sz="quarter" idx="15" hasCustomPrompt="1"/>
          </p:nvPr>
        </p:nvSpPr>
        <p:spPr>
          <a:xfrm>
            <a:off x="4804233" y="1790260"/>
            <a:ext cx="364926" cy="286859"/>
          </a:xfrm>
          <a:noFill/>
        </p:spPr>
        <p:txBody>
          <a:bodyPr/>
          <a:lstStyle/>
          <a:p>
            <a:r>
              <a:rPr lang="fr-FR" dirty="0"/>
              <a:t>Icone</a:t>
            </a:r>
          </a:p>
        </p:txBody>
      </p:sp>
      <p:sp>
        <p:nvSpPr>
          <p:cNvPr id="14" name="Espace réservé pour une image  6">
            <a:extLst>
              <a:ext uri="{FF2B5EF4-FFF2-40B4-BE49-F238E27FC236}">
                <a16:creationId xmlns:a16="http://schemas.microsoft.com/office/drawing/2014/main" id="{AD30FB74-214C-7242-AB63-B7C679FBDC1D}"/>
              </a:ext>
            </a:extLst>
          </p:cNvPr>
          <p:cNvSpPr>
            <a:spLocks noGrp="1"/>
          </p:cNvSpPr>
          <p:nvPr>
            <p:ph type="pic" sz="quarter" idx="16" hasCustomPrompt="1"/>
          </p:nvPr>
        </p:nvSpPr>
        <p:spPr>
          <a:xfrm>
            <a:off x="4804233" y="2964407"/>
            <a:ext cx="343479" cy="343390"/>
          </a:xfrm>
          <a:noFill/>
        </p:spPr>
        <p:txBody>
          <a:bodyPr/>
          <a:lstStyle/>
          <a:p>
            <a:r>
              <a:rPr lang="fr-FR" dirty="0"/>
              <a:t>Icone</a:t>
            </a:r>
          </a:p>
        </p:txBody>
      </p:sp>
      <p:sp>
        <p:nvSpPr>
          <p:cNvPr id="15" name="Espace réservé du texte 21">
            <a:extLst>
              <a:ext uri="{FF2B5EF4-FFF2-40B4-BE49-F238E27FC236}">
                <a16:creationId xmlns:a16="http://schemas.microsoft.com/office/drawing/2014/main" id="{DFE64CA4-086E-694A-88A5-ECD9A54FB642}"/>
              </a:ext>
            </a:extLst>
          </p:cNvPr>
          <p:cNvSpPr>
            <a:spLocks noGrp="1"/>
          </p:cNvSpPr>
          <p:nvPr>
            <p:ph type="body" sz="quarter" idx="18"/>
          </p:nvPr>
        </p:nvSpPr>
        <p:spPr>
          <a:xfrm>
            <a:off x="4804233" y="2463538"/>
            <a:ext cx="1261201" cy="425039"/>
          </a:xfrm>
        </p:spPr>
        <p:txBody>
          <a:bodyPr>
            <a:normAutofit/>
          </a:bodyPr>
          <a:lstStyle>
            <a:lvl1pPr>
              <a:lnSpc>
                <a:spcPct val="90000"/>
              </a:lnSpc>
              <a:spcAft>
                <a:spcPts val="0"/>
              </a:spcAft>
              <a:defRPr lang="fr-FR" sz="750" b="0" kern="1200" dirty="0" smtClean="0">
                <a:solidFill>
                  <a:schemeClr val="tx2"/>
                </a:solidFill>
                <a:latin typeface="+mn-lt"/>
                <a:ea typeface="+mn-ea"/>
                <a:cs typeface="+mn-cs"/>
              </a:defRPr>
            </a:lvl1pPr>
          </a:lstStyle>
          <a:p>
            <a:pPr lvl="0"/>
            <a:r>
              <a:rPr lang="fr-FR" dirty="0"/>
              <a:t>Cliquez pour modifier les styles du texte </a:t>
            </a:r>
          </a:p>
        </p:txBody>
      </p:sp>
      <p:sp>
        <p:nvSpPr>
          <p:cNvPr id="16" name="Espace réservé du texte 21">
            <a:extLst>
              <a:ext uri="{FF2B5EF4-FFF2-40B4-BE49-F238E27FC236}">
                <a16:creationId xmlns:a16="http://schemas.microsoft.com/office/drawing/2014/main" id="{DBBE54F1-A252-3741-B6D0-B76A828E3285}"/>
              </a:ext>
            </a:extLst>
          </p:cNvPr>
          <p:cNvSpPr>
            <a:spLocks noGrp="1"/>
          </p:cNvSpPr>
          <p:nvPr>
            <p:ph type="body" sz="quarter" idx="19"/>
          </p:nvPr>
        </p:nvSpPr>
        <p:spPr>
          <a:xfrm>
            <a:off x="4804233" y="3730448"/>
            <a:ext cx="1261201" cy="581865"/>
          </a:xfrm>
        </p:spPr>
        <p:txBody>
          <a:bodyPr>
            <a:normAutofit/>
          </a:bodyPr>
          <a:lstStyle>
            <a:lvl1pPr>
              <a:lnSpc>
                <a:spcPct val="90000"/>
              </a:lnSpc>
              <a:spcAft>
                <a:spcPts val="0"/>
              </a:spcAft>
              <a:buClr>
                <a:schemeClr val="accent4"/>
              </a:buClr>
              <a:defRPr lang="fr-FR" sz="750" b="0" kern="1200" dirty="0" smtClean="0">
                <a:solidFill>
                  <a:schemeClr val="tx2"/>
                </a:solidFill>
                <a:latin typeface="+mn-lt"/>
                <a:ea typeface="+mn-ea"/>
                <a:cs typeface="+mn-cs"/>
              </a:defRPr>
            </a:lvl1pPr>
          </a:lstStyle>
          <a:p>
            <a:pPr lvl="0"/>
            <a:r>
              <a:rPr lang="fr-FR" dirty="0"/>
              <a:t>Cliquez pour modifier les styles du texte </a:t>
            </a:r>
          </a:p>
        </p:txBody>
      </p:sp>
      <p:sp>
        <p:nvSpPr>
          <p:cNvPr id="17" name="Espace réservé du texte 19">
            <a:extLst>
              <a:ext uri="{FF2B5EF4-FFF2-40B4-BE49-F238E27FC236}">
                <a16:creationId xmlns:a16="http://schemas.microsoft.com/office/drawing/2014/main" id="{1CC760B1-405A-0E48-812C-22DAA92D1FA4}"/>
              </a:ext>
            </a:extLst>
          </p:cNvPr>
          <p:cNvSpPr>
            <a:spLocks noGrp="1"/>
          </p:cNvSpPr>
          <p:nvPr>
            <p:ph type="body" sz="quarter" idx="20" hasCustomPrompt="1"/>
          </p:nvPr>
        </p:nvSpPr>
        <p:spPr>
          <a:xfrm>
            <a:off x="4804233" y="3345686"/>
            <a:ext cx="1037305" cy="357188"/>
          </a:xfrm>
        </p:spPr>
        <p:txBody>
          <a:bodyPr anchor="ctr">
            <a:normAutofit/>
          </a:bodyPr>
          <a:lstStyle>
            <a:lvl1pPr>
              <a:lnSpc>
                <a:spcPct val="90000"/>
              </a:lnSpc>
              <a:spcAft>
                <a:spcPts val="0"/>
              </a:spcAft>
              <a:defRPr sz="2700">
                <a:solidFill>
                  <a:schemeClr val="accent2"/>
                </a:solidFill>
              </a:defRPr>
            </a:lvl1pPr>
          </a:lstStyle>
          <a:p>
            <a:pPr lvl="0"/>
            <a:r>
              <a:rPr lang="fr-FR" dirty="0"/>
              <a:t>%</a:t>
            </a:r>
          </a:p>
        </p:txBody>
      </p:sp>
      <p:sp>
        <p:nvSpPr>
          <p:cNvPr id="18" name="Rectangle 17">
            <a:extLst>
              <a:ext uri="{FF2B5EF4-FFF2-40B4-BE49-F238E27FC236}">
                <a16:creationId xmlns:a16="http://schemas.microsoft.com/office/drawing/2014/main" id="{B64791E7-7FE9-F24F-80FE-AECF6CEC1D00}"/>
              </a:ext>
            </a:extLst>
          </p:cNvPr>
          <p:cNvSpPr/>
          <p:nvPr userDrawn="1"/>
        </p:nvSpPr>
        <p:spPr>
          <a:xfrm>
            <a:off x="6935477" y="4806465"/>
            <a:ext cx="981359" cy="184666"/>
          </a:xfrm>
          <a:prstGeom prst="rect">
            <a:avLst/>
          </a:prstGeom>
        </p:spPr>
        <p:txBody>
          <a:bodyPr wrap="none">
            <a:spAutoFit/>
          </a:bodyPr>
          <a:lstStyle/>
          <a:p>
            <a:r>
              <a:rPr lang="fr-FR" sz="600" dirty="0">
                <a:solidFill>
                  <a:schemeClr val="bg1"/>
                </a:solidFill>
              </a:rPr>
              <a:t>@Pierre-Yves </a:t>
            </a:r>
            <a:r>
              <a:rPr lang="fr-FR" sz="600" dirty="0" err="1">
                <a:solidFill>
                  <a:schemeClr val="bg1"/>
                </a:solidFill>
              </a:rPr>
              <a:t>Brunaud</a:t>
            </a:r>
            <a:endParaRPr lang="fr-FR" sz="600" dirty="0">
              <a:solidFill>
                <a:schemeClr val="bg1"/>
              </a:solidFill>
            </a:endParaRPr>
          </a:p>
        </p:txBody>
      </p:sp>
      <p:pic>
        <p:nvPicPr>
          <p:cNvPr id="21" name="Image 20">
            <a:extLst>
              <a:ext uri="{FF2B5EF4-FFF2-40B4-BE49-F238E27FC236}">
                <a16:creationId xmlns:a16="http://schemas.microsoft.com/office/drawing/2014/main" id="{8421881D-0771-C245-B16E-EBD89EB4586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704965" y="2291941"/>
            <a:ext cx="2439035" cy="2047875"/>
          </a:xfrm>
          <a:prstGeom prst="rect">
            <a:avLst/>
          </a:prstGeom>
        </p:spPr>
      </p:pic>
      <p:sp>
        <p:nvSpPr>
          <p:cNvPr id="19" name="Espace réservé du contenu 3">
            <a:extLst>
              <a:ext uri="{FF2B5EF4-FFF2-40B4-BE49-F238E27FC236}">
                <a16:creationId xmlns:a16="http://schemas.microsoft.com/office/drawing/2014/main" id="{58D0D57D-5613-9548-B936-752B4B13C5E8}"/>
              </a:ext>
            </a:extLst>
          </p:cNvPr>
          <p:cNvSpPr>
            <a:spLocks noGrp="1"/>
          </p:cNvSpPr>
          <p:nvPr>
            <p:ph sz="quarter" idx="21"/>
          </p:nvPr>
        </p:nvSpPr>
        <p:spPr>
          <a:xfrm>
            <a:off x="1175579" y="1933690"/>
            <a:ext cx="3259590" cy="25812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6480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31" name="Espace réservé pour une image  23">
            <a:extLst>
              <a:ext uri="{FF2B5EF4-FFF2-40B4-BE49-F238E27FC236}">
                <a16:creationId xmlns:a16="http://schemas.microsoft.com/office/drawing/2014/main" id="{516D7C65-E49A-C949-B148-FB607A46A4E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859786" y="1"/>
            <a:ext cx="2284214" cy="5143499"/>
          </a:xfrm>
          <a:prstGeom prst="rect">
            <a:avLst/>
          </a:prstGeom>
        </p:spPr>
      </p:pic>
      <p:grpSp>
        <p:nvGrpSpPr>
          <p:cNvPr id="5" name="Groupe 4">
            <a:extLst>
              <a:ext uri="{FF2B5EF4-FFF2-40B4-BE49-F238E27FC236}">
                <a16:creationId xmlns:a16="http://schemas.microsoft.com/office/drawing/2014/main" id="{8BDD06E6-EE11-294F-BD82-60D278612456}"/>
              </a:ext>
            </a:extLst>
          </p:cNvPr>
          <p:cNvGrpSpPr/>
          <p:nvPr userDrawn="1"/>
        </p:nvGrpSpPr>
        <p:grpSpPr>
          <a:xfrm>
            <a:off x="0" y="0"/>
            <a:ext cx="1269331" cy="5143500"/>
            <a:chOff x="0" y="0"/>
            <a:chExt cx="1692000" cy="6858000"/>
          </a:xfrm>
          <a:solidFill>
            <a:schemeClr val="accent6"/>
          </a:solidFill>
        </p:grpSpPr>
        <p:sp>
          <p:nvSpPr>
            <p:cNvPr id="6" name="Rectangle 5">
              <a:extLst>
                <a:ext uri="{FF2B5EF4-FFF2-40B4-BE49-F238E27FC236}">
                  <a16:creationId xmlns:a16="http://schemas.microsoft.com/office/drawing/2014/main" id="{47223CDC-42CC-C547-AC74-FD3EDF4689AB}"/>
                </a:ext>
              </a:extLst>
            </p:cNvPr>
            <p:cNvSpPr/>
            <p:nvPr userDrawn="1"/>
          </p:nvSpPr>
          <p:spPr>
            <a:xfrm>
              <a:off x="0" y="0"/>
              <a:ext cx="1692000" cy="2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Rectangle 6">
              <a:extLst>
                <a:ext uri="{FF2B5EF4-FFF2-40B4-BE49-F238E27FC236}">
                  <a16:creationId xmlns:a16="http://schemas.microsoft.com/office/drawing/2014/main" id="{3EF18E56-20D5-F344-A281-85452C4F2CAD}"/>
                </a:ext>
              </a:extLst>
            </p:cNvPr>
            <p:cNvSpPr/>
            <p:nvPr userDrawn="1"/>
          </p:nvSpPr>
          <p:spPr>
            <a:xfrm>
              <a:off x="0" y="6642000"/>
              <a:ext cx="1692000" cy="2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Rectangle 7">
              <a:extLst>
                <a:ext uri="{FF2B5EF4-FFF2-40B4-BE49-F238E27FC236}">
                  <a16:creationId xmlns:a16="http://schemas.microsoft.com/office/drawing/2014/main" id="{D0A4EEF5-E8BC-5C47-8ECC-05C3A16ED886}"/>
                </a:ext>
              </a:extLst>
            </p:cNvPr>
            <p:cNvSpPr/>
            <p:nvPr userDrawn="1"/>
          </p:nvSpPr>
          <p:spPr>
            <a:xfrm>
              <a:off x="0" y="0"/>
              <a:ext cx="252000" cy="68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2" name="Titre 1">
            <a:extLst>
              <a:ext uri="{FF2B5EF4-FFF2-40B4-BE49-F238E27FC236}">
                <a16:creationId xmlns:a16="http://schemas.microsoft.com/office/drawing/2014/main" id="{8C9B232A-C4E1-7543-AAA9-B2727C81D2B1}"/>
              </a:ext>
            </a:extLst>
          </p:cNvPr>
          <p:cNvSpPr>
            <a:spLocks noGrp="1"/>
          </p:cNvSpPr>
          <p:nvPr>
            <p:ph type="title"/>
          </p:nvPr>
        </p:nvSpPr>
        <p:spPr>
          <a:xfrm>
            <a:off x="830381" y="974384"/>
            <a:ext cx="5579971" cy="373949"/>
          </a:xfrm>
        </p:spPr>
        <p:txBody>
          <a:bodyPr/>
          <a:lstStyle>
            <a:lvl1pPr>
              <a:defRPr sz="2700">
                <a:solidFill>
                  <a:schemeClr val="bg2"/>
                </a:solidFill>
              </a:defRPr>
            </a:lvl1pPr>
          </a:lstStyle>
          <a:p>
            <a:r>
              <a:rPr lang="fr-FR" dirty="0"/>
              <a:t>Modifiez le style du titre</a:t>
            </a:r>
          </a:p>
        </p:txBody>
      </p:sp>
      <p:sp>
        <p:nvSpPr>
          <p:cNvPr id="25" name="Rectangle 24">
            <a:extLst>
              <a:ext uri="{FF2B5EF4-FFF2-40B4-BE49-F238E27FC236}">
                <a16:creationId xmlns:a16="http://schemas.microsoft.com/office/drawing/2014/main" id="{0466D6E6-A4DA-2949-B81C-143A018F5DEE}"/>
              </a:ext>
            </a:extLst>
          </p:cNvPr>
          <p:cNvSpPr/>
          <p:nvPr userDrawn="1"/>
        </p:nvSpPr>
        <p:spPr>
          <a:xfrm>
            <a:off x="6855310" y="1"/>
            <a:ext cx="2288690" cy="5143499"/>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32" name="Rectangle 31">
            <a:extLst>
              <a:ext uri="{FF2B5EF4-FFF2-40B4-BE49-F238E27FC236}">
                <a16:creationId xmlns:a16="http://schemas.microsoft.com/office/drawing/2014/main" id="{6797999F-4E93-A247-90D5-0299CC1D245B}"/>
              </a:ext>
            </a:extLst>
          </p:cNvPr>
          <p:cNvSpPr/>
          <p:nvPr userDrawn="1"/>
        </p:nvSpPr>
        <p:spPr>
          <a:xfrm>
            <a:off x="8205531" y="4812848"/>
            <a:ext cx="981359" cy="184666"/>
          </a:xfrm>
          <a:prstGeom prst="rect">
            <a:avLst/>
          </a:prstGeom>
        </p:spPr>
        <p:txBody>
          <a:bodyPr wrap="none">
            <a:spAutoFit/>
          </a:bodyPr>
          <a:lstStyle/>
          <a:p>
            <a:r>
              <a:rPr lang="fr-FR" sz="600" dirty="0">
                <a:solidFill>
                  <a:schemeClr val="bg1"/>
                </a:solidFill>
              </a:rPr>
              <a:t>@Pierre-Yves </a:t>
            </a:r>
            <a:r>
              <a:rPr lang="fr-FR" sz="600" dirty="0" err="1">
                <a:solidFill>
                  <a:schemeClr val="bg1"/>
                </a:solidFill>
              </a:rPr>
              <a:t>Brunaud</a:t>
            </a:r>
            <a:endParaRPr lang="fr-FR" sz="600" dirty="0">
              <a:solidFill>
                <a:schemeClr val="bg1"/>
              </a:solidFill>
            </a:endParaRPr>
          </a:p>
        </p:txBody>
      </p:sp>
      <p:sp>
        <p:nvSpPr>
          <p:cNvPr id="12" name="Espace réservé du texte 11">
            <a:extLst>
              <a:ext uri="{FF2B5EF4-FFF2-40B4-BE49-F238E27FC236}">
                <a16:creationId xmlns:a16="http://schemas.microsoft.com/office/drawing/2014/main" id="{B8279B32-9C6B-F240-8354-4A8A644DCAA0}"/>
              </a:ext>
            </a:extLst>
          </p:cNvPr>
          <p:cNvSpPr>
            <a:spLocks noGrp="1"/>
          </p:cNvSpPr>
          <p:nvPr>
            <p:ph type="body" sz="quarter" idx="18" hasCustomPrompt="1"/>
          </p:nvPr>
        </p:nvSpPr>
        <p:spPr>
          <a:xfrm>
            <a:off x="830380" y="1623060"/>
            <a:ext cx="5332709" cy="3006090"/>
          </a:xfrm>
        </p:spPr>
        <p:txBody>
          <a:bodyPr numCol="2"/>
          <a:lstStyle>
            <a:lvl1pPr marL="270000" indent="-275035">
              <a:lnSpc>
                <a:spcPct val="90000"/>
              </a:lnSpc>
              <a:spcBef>
                <a:spcPts val="1350"/>
              </a:spcBef>
              <a:spcAft>
                <a:spcPts val="0"/>
              </a:spcAft>
              <a:buClr>
                <a:schemeClr val="bg2"/>
              </a:buClr>
              <a:buSzPct val="140000"/>
              <a:buFont typeface="+mj-lt"/>
              <a:buAutoNum type="arabicPeriod"/>
              <a:tabLst/>
              <a:defRPr lang="fr-FR" sz="1800" b="1" kern="1200" dirty="0" smtClean="0">
                <a:solidFill>
                  <a:schemeClr val="tx1"/>
                </a:solidFill>
                <a:latin typeface="+mn-lt"/>
                <a:ea typeface="+mn-ea"/>
                <a:cs typeface="+mn-cs"/>
              </a:defRPr>
            </a:lvl1pPr>
            <a:lvl2pPr marL="401241" indent="-95250">
              <a:lnSpc>
                <a:spcPct val="100000"/>
              </a:lnSpc>
              <a:spcBef>
                <a:spcPts val="0"/>
              </a:spcBef>
              <a:spcAft>
                <a:spcPts val="0"/>
              </a:spcAft>
              <a:buClr>
                <a:schemeClr val="bg2"/>
              </a:buClr>
              <a:buFont typeface="Arial" panose="020B0604020202020204" pitchFamily="34" charset="0"/>
              <a:buChar char="•"/>
              <a:tabLst/>
              <a:defRPr lang="fr-FR" sz="825" b="0" kern="1200" dirty="0" smtClean="0">
                <a:solidFill>
                  <a:schemeClr val="tx1"/>
                </a:solidFill>
                <a:latin typeface="+mn-lt"/>
                <a:ea typeface="+mn-ea"/>
                <a:cs typeface="+mn-cs"/>
              </a:defRPr>
            </a:lvl2pPr>
            <a:lvl3pPr marL="571500" indent="0">
              <a:lnSpc>
                <a:spcPct val="100000"/>
              </a:lnSpc>
              <a:spcBef>
                <a:spcPts val="0"/>
              </a:spcBef>
              <a:spcAft>
                <a:spcPts val="0"/>
              </a:spcAft>
              <a:buFontTx/>
              <a:buNone/>
              <a:tabLst/>
              <a:defRPr lang="fr-FR" sz="825" b="0" kern="1200" dirty="0" smtClean="0">
                <a:solidFill>
                  <a:schemeClr val="tx1"/>
                </a:solidFill>
                <a:latin typeface="+mn-lt"/>
                <a:ea typeface="+mn-ea"/>
                <a:cs typeface="+mn-cs"/>
              </a:defRPr>
            </a:lvl3pPr>
          </a:lstStyle>
          <a:p>
            <a:pPr lvl="0"/>
            <a:r>
              <a:rPr lang="fr-FR" dirty="0"/>
              <a:t>Titre</a:t>
            </a:r>
          </a:p>
          <a:p>
            <a:pPr lvl="1"/>
            <a:r>
              <a:rPr lang="fr-FR" dirty="0"/>
              <a:t>Deuxième niveau</a:t>
            </a:r>
          </a:p>
        </p:txBody>
      </p:sp>
      <p:sp>
        <p:nvSpPr>
          <p:cNvPr id="16" name="Rectangle 15">
            <a:extLst>
              <a:ext uri="{FF2B5EF4-FFF2-40B4-BE49-F238E27FC236}">
                <a16:creationId xmlns:a16="http://schemas.microsoft.com/office/drawing/2014/main" id="{E511F34E-A03F-4145-94BB-36D7759152BD}"/>
              </a:ext>
            </a:extLst>
          </p:cNvPr>
          <p:cNvSpPr/>
          <p:nvPr userDrawn="1"/>
        </p:nvSpPr>
        <p:spPr>
          <a:xfrm>
            <a:off x="6855310" y="2943149"/>
            <a:ext cx="292384" cy="5878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pic>
        <p:nvPicPr>
          <p:cNvPr id="17" name="Image 16">
            <a:extLst>
              <a:ext uri="{FF2B5EF4-FFF2-40B4-BE49-F238E27FC236}">
                <a16:creationId xmlns:a16="http://schemas.microsoft.com/office/drawing/2014/main" id="{7E3D2468-C299-E243-A0E4-B7B10424A3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155084" y="1748640"/>
            <a:ext cx="993393" cy="1167009"/>
          </a:xfrm>
          <a:prstGeom prst="rect">
            <a:avLst/>
          </a:prstGeom>
        </p:spPr>
      </p:pic>
      <p:pic>
        <p:nvPicPr>
          <p:cNvPr id="19" name="Image 18">
            <a:extLst>
              <a:ext uri="{FF2B5EF4-FFF2-40B4-BE49-F238E27FC236}">
                <a16:creationId xmlns:a16="http://schemas.microsoft.com/office/drawing/2014/main" id="{EA1CAD91-6A17-994C-9C85-BFBBB7703888}"/>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6086611" y="0"/>
            <a:ext cx="1563024" cy="1962150"/>
          </a:xfrm>
          <a:prstGeom prst="rect">
            <a:avLst/>
          </a:prstGeom>
        </p:spPr>
      </p:pic>
      <p:pic>
        <p:nvPicPr>
          <p:cNvPr id="20" name="Image 19">
            <a:extLst>
              <a:ext uri="{FF2B5EF4-FFF2-40B4-BE49-F238E27FC236}">
                <a16:creationId xmlns:a16="http://schemas.microsoft.com/office/drawing/2014/main" id="{CDEA5B50-0BDC-DC40-97FE-C1EA0EB103B6}"/>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7358056" y="3556603"/>
            <a:ext cx="1790421" cy="1586897"/>
          </a:xfrm>
          <a:prstGeom prst="rect">
            <a:avLst/>
          </a:prstGeom>
        </p:spPr>
      </p:pic>
    </p:spTree>
    <p:extLst>
      <p:ext uri="{BB962C8B-B14F-4D97-AF65-F5344CB8AC3E}">
        <p14:creationId xmlns:p14="http://schemas.microsoft.com/office/powerpoint/2010/main" val="3938740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Photo">
    <p:spTree>
      <p:nvGrpSpPr>
        <p:cNvPr id="1" name=""/>
        <p:cNvGrpSpPr/>
        <p:nvPr/>
      </p:nvGrpSpPr>
      <p:grpSpPr>
        <a:xfrm>
          <a:off x="0" y="0"/>
          <a:ext cx="0" cy="0"/>
          <a:chOff x="0" y="0"/>
          <a:chExt cx="0" cy="0"/>
        </a:xfrm>
      </p:grpSpPr>
      <p:sp>
        <p:nvSpPr>
          <p:cNvPr id="11" name="Espace réservé pour une image  10">
            <a:extLst>
              <a:ext uri="{FF2B5EF4-FFF2-40B4-BE49-F238E27FC236}">
                <a16:creationId xmlns:a16="http://schemas.microsoft.com/office/drawing/2014/main" id="{9688A89C-8C7B-8D43-8024-8BA16AB5CBE6}"/>
              </a:ext>
            </a:extLst>
          </p:cNvPr>
          <p:cNvSpPr>
            <a:spLocks noGrp="1"/>
          </p:cNvSpPr>
          <p:nvPr>
            <p:ph type="pic" sz="quarter" idx="15"/>
          </p:nvPr>
        </p:nvSpPr>
        <p:spPr>
          <a:xfrm>
            <a:off x="150058" y="160317"/>
            <a:ext cx="8829623" cy="4383109"/>
          </a:xfrm>
          <a:noFill/>
        </p:spPr>
        <p:txBody>
          <a:bodyPr/>
          <a:lstStyle>
            <a:lvl1pPr>
              <a:defRPr>
                <a:solidFill>
                  <a:schemeClr val="bg1"/>
                </a:solid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Ipid quia pra del </a:t>
            </a:r>
            <a:endParaRPr lang="en-US" dirty="0"/>
          </a:p>
        </p:txBody>
      </p:sp>
      <p:sp>
        <p:nvSpPr>
          <p:cNvPr id="6" name="Slide Number Placeholder 5"/>
          <p:cNvSpPr>
            <a:spLocks noGrp="1"/>
          </p:cNvSpPr>
          <p:nvPr>
            <p:ph type="sldNum" sz="quarter" idx="12"/>
          </p:nvPr>
        </p:nvSpPr>
        <p:spPr/>
        <p:txBody>
          <a:bodyPr/>
          <a:lstStyle>
            <a:lvl1pPr>
              <a:defRPr>
                <a:solidFill>
                  <a:schemeClr val="accent6"/>
                </a:solidFill>
              </a:defRPr>
            </a:lvl1pPr>
          </a:lstStyle>
          <a:p>
            <a:fld id="{48F63A3B-78C7-47BE-AE5E-E10140E04643}" type="slidenum">
              <a:rPr lang="en-US" smtClean="0"/>
              <a:pPr/>
              <a:t>‹N°›</a:t>
            </a:fld>
            <a:endParaRPr lang="en-US" dirty="0"/>
          </a:p>
        </p:txBody>
      </p:sp>
      <p:sp>
        <p:nvSpPr>
          <p:cNvPr id="7" name="Espace réservé du texte 6">
            <a:extLst>
              <a:ext uri="{FF2B5EF4-FFF2-40B4-BE49-F238E27FC236}">
                <a16:creationId xmlns:a16="http://schemas.microsoft.com/office/drawing/2014/main" id="{D2A56CE3-6D96-5841-9FC7-D6B861308F25}"/>
              </a:ext>
            </a:extLst>
          </p:cNvPr>
          <p:cNvSpPr>
            <a:spLocks noGrp="1"/>
          </p:cNvSpPr>
          <p:nvPr>
            <p:ph type="body" sz="quarter" idx="16"/>
          </p:nvPr>
        </p:nvSpPr>
        <p:spPr>
          <a:xfrm>
            <a:off x="325388" y="4354865"/>
            <a:ext cx="4325476" cy="103874"/>
          </a:xfrm>
          <a:solidFill>
            <a:schemeClr val="tx1">
              <a:lumMod val="65000"/>
              <a:lumOff val="35000"/>
              <a:alpha val="50000"/>
            </a:schemeClr>
          </a:solidFill>
        </p:spPr>
        <p:txBody>
          <a:bodyPr anchor="b">
            <a:normAutofit/>
          </a:bodyPr>
          <a:lstStyle>
            <a:lvl1pPr>
              <a:lnSpc>
                <a:spcPct val="90000"/>
              </a:lnSpc>
              <a:spcAft>
                <a:spcPts val="0"/>
              </a:spcAft>
              <a:defRPr sz="750">
                <a:solidFill>
                  <a:schemeClr val="bg1"/>
                </a:solidFill>
              </a:defRPr>
            </a:lvl1pPr>
            <a:lvl2pPr marL="3429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
        <p:nvSpPr>
          <p:cNvPr id="12" name="Espace réservé du texte 15">
            <a:extLst>
              <a:ext uri="{FF2B5EF4-FFF2-40B4-BE49-F238E27FC236}">
                <a16:creationId xmlns:a16="http://schemas.microsoft.com/office/drawing/2014/main" id="{88EAEB5F-7AD4-EE48-8AAF-526B8D7717FA}"/>
              </a:ext>
            </a:extLst>
          </p:cNvPr>
          <p:cNvSpPr>
            <a:spLocks noGrp="1"/>
          </p:cNvSpPr>
          <p:nvPr>
            <p:ph type="body" sz="quarter" idx="17" hasCustomPrompt="1"/>
          </p:nvPr>
        </p:nvSpPr>
        <p:spPr>
          <a:xfrm>
            <a:off x="7925834" y="4336329"/>
            <a:ext cx="1053817" cy="285002"/>
          </a:xfrm>
        </p:spPr>
        <p:txBody>
          <a:bodyPr>
            <a:normAutofit/>
          </a:bodyPr>
          <a:lstStyle>
            <a:lvl1pPr>
              <a:defRPr sz="675" b="0">
                <a:solidFill>
                  <a:schemeClr val="bg1"/>
                </a:solidFill>
              </a:defRPr>
            </a:lvl1pPr>
          </a:lstStyle>
          <a:p>
            <a:pPr lvl="0"/>
            <a:r>
              <a:rPr lang="fr-FR" dirty="0"/>
              <a:t>@Pierre-Yves </a:t>
            </a:r>
            <a:r>
              <a:rPr lang="fr-FR" dirty="0" err="1"/>
              <a:t>Brunaud</a:t>
            </a:r>
            <a:endParaRPr lang="fr-FR" dirty="0"/>
          </a:p>
        </p:txBody>
      </p:sp>
    </p:spTree>
    <p:extLst>
      <p:ext uri="{BB962C8B-B14F-4D97-AF65-F5344CB8AC3E}">
        <p14:creationId xmlns:p14="http://schemas.microsoft.com/office/powerpoint/2010/main" val="3092654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Partie">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380726E4-72F5-BC42-835D-47E994CF1AC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
            <a:ext cx="3772881" cy="5143499"/>
          </a:xfrm>
          <a:prstGeom prst="rect">
            <a:avLst/>
          </a:prstGeom>
        </p:spPr>
      </p:pic>
      <p:sp>
        <p:nvSpPr>
          <p:cNvPr id="4" name="Slide Number Placeholder 3"/>
          <p:cNvSpPr>
            <a:spLocks noGrp="1"/>
          </p:cNvSpPr>
          <p:nvPr>
            <p:ph type="sldNum" sz="quarter" idx="12"/>
          </p:nvPr>
        </p:nvSpPr>
        <p:spPr/>
        <p:txBody>
          <a:bodyPr/>
          <a:lstStyle>
            <a:lvl1pPr>
              <a:defRPr>
                <a:solidFill>
                  <a:schemeClr val="accent6"/>
                </a:solidFill>
              </a:defRPr>
            </a:lvl1pPr>
          </a:lstStyle>
          <a:p>
            <a:fld id="{48F63A3B-78C7-47BE-AE5E-E10140E04643}" type="slidenum">
              <a:rPr lang="en-US" smtClean="0"/>
              <a:pPr/>
              <a:t>‹N°›</a:t>
            </a:fld>
            <a:endParaRPr lang="en-US" dirty="0"/>
          </a:p>
        </p:txBody>
      </p:sp>
      <p:grpSp>
        <p:nvGrpSpPr>
          <p:cNvPr id="5" name="Groupe 4">
            <a:extLst>
              <a:ext uri="{FF2B5EF4-FFF2-40B4-BE49-F238E27FC236}">
                <a16:creationId xmlns:a16="http://schemas.microsoft.com/office/drawing/2014/main" id="{8BDD06E6-EE11-294F-BD82-60D278612456}"/>
              </a:ext>
            </a:extLst>
          </p:cNvPr>
          <p:cNvGrpSpPr/>
          <p:nvPr userDrawn="1"/>
        </p:nvGrpSpPr>
        <p:grpSpPr>
          <a:xfrm flipH="1">
            <a:off x="7874669" y="0"/>
            <a:ext cx="1269331" cy="5143500"/>
            <a:chOff x="0" y="0"/>
            <a:chExt cx="1692000" cy="6858000"/>
          </a:xfrm>
          <a:solidFill>
            <a:schemeClr val="accent6"/>
          </a:solidFill>
        </p:grpSpPr>
        <p:sp>
          <p:nvSpPr>
            <p:cNvPr id="6" name="Rectangle 5">
              <a:extLst>
                <a:ext uri="{FF2B5EF4-FFF2-40B4-BE49-F238E27FC236}">
                  <a16:creationId xmlns:a16="http://schemas.microsoft.com/office/drawing/2014/main" id="{47223CDC-42CC-C547-AC74-FD3EDF4689AB}"/>
                </a:ext>
              </a:extLst>
            </p:cNvPr>
            <p:cNvSpPr/>
            <p:nvPr userDrawn="1"/>
          </p:nvSpPr>
          <p:spPr>
            <a:xfrm>
              <a:off x="0" y="0"/>
              <a:ext cx="1692000" cy="2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Rectangle 6">
              <a:extLst>
                <a:ext uri="{FF2B5EF4-FFF2-40B4-BE49-F238E27FC236}">
                  <a16:creationId xmlns:a16="http://schemas.microsoft.com/office/drawing/2014/main" id="{3EF18E56-20D5-F344-A281-85452C4F2CAD}"/>
                </a:ext>
              </a:extLst>
            </p:cNvPr>
            <p:cNvSpPr/>
            <p:nvPr userDrawn="1"/>
          </p:nvSpPr>
          <p:spPr>
            <a:xfrm>
              <a:off x="0" y="6642000"/>
              <a:ext cx="1692000" cy="2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Rectangle 7">
              <a:extLst>
                <a:ext uri="{FF2B5EF4-FFF2-40B4-BE49-F238E27FC236}">
                  <a16:creationId xmlns:a16="http://schemas.microsoft.com/office/drawing/2014/main" id="{D0A4EEF5-E8BC-5C47-8ECC-05C3A16ED886}"/>
                </a:ext>
              </a:extLst>
            </p:cNvPr>
            <p:cNvSpPr/>
            <p:nvPr userDrawn="1"/>
          </p:nvSpPr>
          <p:spPr>
            <a:xfrm>
              <a:off x="0" y="0"/>
              <a:ext cx="252000" cy="68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11" name="Titre 10">
            <a:extLst>
              <a:ext uri="{FF2B5EF4-FFF2-40B4-BE49-F238E27FC236}">
                <a16:creationId xmlns:a16="http://schemas.microsoft.com/office/drawing/2014/main" id="{EBB2BD52-BAE5-834C-8217-50D6C8616F11}"/>
              </a:ext>
            </a:extLst>
          </p:cNvPr>
          <p:cNvSpPr>
            <a:spLocks noGrp="1"/>
          </p:cNvSpPr>
          <p:nvPr>
            <p:ph type="title"/>
          </p:nvPr>
        </p:nvSpPr>
        <p:spPr>
          <a:xfrm>
            <a:off x="4892842" y="780393"/>
            <a:ext cx="3153502" cy="2100997"/>
          </a:xfrm>
        </p:spPr>
        <p:txBody>
          <a:bodyPr anchor="b"/>
          <a:lstStyle>
            <a:lvl1pPr>
              <a:defRPr sz="2850">
                <a:solidFill>
                  <a:schemeClr val="tx1"/>
                </a:solidFill>
              </a:defRPr>
            </a:lvl1pPr>
          </a:lstStyle>
          <a:p>
            <a:r>
              <a:rPr lang="fr-FR" dirty="0"/>
              <a:t>Modifiez le style du titre</a:t>
            </a:r>
          </a:p>
        </p:txBody>
      </p:sp>
      <p:sp>
        <p:nvSpPr>
          <p:cNvPr id="15" name="Espace réservé du texte 14">
            <a:extLst>
              <a:ext uri="{FF2B5EF4-FFF2-40B4-BE49-F238E27FC236}">
                <a16:creationId xmlns:a16="http://schemas.microsoft.com/office/drawing/2014/main" id="{A0C9229A-F21C-294E-8CC1-C6B23BED7B2A}"/>
              </a:ext>
            </a:extLst>
          </p:cNvPr>
          <p:cNvSpPr>
            <a:spLocks noGrp="1"/>
          </p:cNvSpPr>
          <p:nvPr>
            <p:ph type="body" sz="quarter" idx="13"/>
          </p:nvPr>
        </p:nvSpPr>
        <p:spPr>
          <a:xfrm>
            <a:off x="4892842" y="2966292"/>
            <a:ext cx="3153502" cy="1673435"/>
          </a:xfrm>
        </p:spPr>
        <p:txBody>
          <a:bodyPr vert="horz" wrap="square" lIns="0" tIns="0" rIns="0" bIns="0" rtlCol="0" anchor="t">
            <a:normAutofit/>
          </a:bodyPr>
          <a:lstStyle>
            <a:lvl1pPr>
              <a:defRPr lang="fr-FR" sz="1400" b="0" dirty="0">
                <a:solidFill>
                  <a:schemeClr val="tx1">
                    <a:lumMod val="65000"/>
                    <a:lumOff val="35000"/>
                  </a:schemeClr>
                </a:solidFill>
              </a:defRPr>
            </a:lvl1pPr>
          </a:lstStyle>
          <a:p>
            <a:pPr lvl="0">
              <a:lnSpc>
                <a:spcPts val="1400"/>
              </a:lnSpc>
              <a:spcAft>
                <a:spcPts val="0"/>
              </a:spcAft>
              <a:buClr>
                <a:schemeClr val="accent4"/>
              </a:buClr>
            </a:pPr>
            <a:r>
              <a:rPr lang="fr-FR" dirty="0"/>
              <a:t>Cliquez pour modifier les styles du texte du masque</a:t>
            </a:r>
          </a:p>
        </p:txBody>
      </p:sp>
      <p:sp>
        <p:nvSpPr>
          <p:cNvPr id="19" name="Espace réservé du texte 8">
            <a:extLst>
              <a:ext uri="{FF2B5EF4-FFF2-40B4-BE49-F238E27FC236}">
                <a16:creationId xmlns:a16="http://schemas.microsoft.com/office/drawing/2014/main" id="{037E8B85-E480-7249-BC5D-686E582C4F94}"/>
              </a:ext>
            </a:extLst>
          </p:cNvPr>
          <p:cNvSpPr>
            <a:spLocks noGrp="1"/>
          </p:cNvSpPr>
          <p:nvPr>
            <p:ph type="body" sz="quarter" idx="15" hasCustomPrompt="1"/>
          </p:nvPr>
        </p:nvSpPr>
        <p:spPr>
          <a:xfrm>
            <a:off x="2763724" y="1428300"/>
            <a:ext cx="2105574" cy="2260997"/>
          </a:xfrm>
        </p:spPr>
        <p:txBody>
          <a:bodyPr anchor="ctr">
            <a:normAutofit/>
          </a:bodyPr>
          <a:lstStyle>
            <a:lvl1pPr>
              <a:lnSpc>
                <a:spcPct val="100000"/>
              </a:lnSpc>
              <a:spcAft>
                <a:spcPts val="0"/>
              </a:spcAft>
              <a:defRPr sz="14400">
                <a:solidFill>
                  <a:srgbClr val="FFDD00"/>
                </a:solidFill>
              </a:defRPr>
            </a:lvl1pPr>
          </a:lstStyle>
          <a:p>
            <a:pPr lvl="0"/>
            <a:r>
              <a:rPr lang="fr-FR" dirty="0"/>
              <a:t>N°</a:t>
            </a:r>
          </a:p>
        </p:txBody>
      </p:sp>
      <p:sp>
        <p:nvSpPr>
          <p:cNvPr id="20" name="Espace réservé du texte 17">
            <a:extLst>
              <a:ext uri="{FF2B5EF4-FFF2-40B4-BE49-F238E27FC236}">
                <a16:creationId xmlns:a16="http://schemas.microsoft.com/office/drawing/2014/main" id="{95A8F213-0FF5-C34B-AEDC-DC6EB171449A}"/>
              </a:ext>
            </a:extLst>
          </p:cNvPr>
          <p:cNvSpPr>
            <a:spLocks noGrp="1"/>
          </p:cNvSpPr>
          <p:nvPr>
            <p:ph type="body" sz="quarter" idx="16" hasCustomPrompt="1"/>
          </p:nvPr>
        </p:nvSpPr>
        <p:spPr>
          <a:xfrm>
            <a:off x="2443975" y="2311523"/>
            <a:ext cx="1352902" cy="696515"/>
          </a:xfrm>
        </p:spPr>
        <p:txBody>
          <a:bodyPr anchor="ctr">
            <a:noAutofit/>
          </a:bodyPr>
          <a:lstStyle>
            <a:lvl1pPr>
              <a:lnSpc>
                <a:spcPct val="100000"/>
              </a:lnSpc>
              <a:defRPr sz="1800" cap="all" baseline="0">
                <a:solidFill>
                  <a:schemeClr val="bg1"/>
                </a:solidFill>
              </a:defRPr>
            </a:lvl1pPr>
            <a:lvl2pPr>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fr-FR" dirty="0"/>
              <a:t>XXXXXX</a:t>
            </a:r>
          </a:p>
        </p:txBody>
      </p:sp>
      <p:sp>
        <p:nvSpPr>
          <p:cNvPr id="14" name="Rectangle 13">
            <a:extLst>
              <a:ext uri="{FF2B5EF4-FFF2-40B4-BE49-F238E27FC236}">
                <a16:creationId xmlns:a16="http://schemas.microsoft.com/office/drawing/2014/main" id="{5ECD0282-A9C6-C74C-AF97-ECF2B411CE29}"/>
              </a:ext>
            </a:extLst>
          </p:cNvPr>
          <p:cNvSpPr/>
          <p:nvPr userDrawn="1"/>
        </p:nvSpPr>
        <p:spPr>
          <a:xfrm>
            <a:off x="0" y="4821237"/>
            <a:ext cx="981359" cy="184666"/>
          </a:xfrm>
          <a:prstGeom prst="rect">
            <a:avLst/>
          </a:prstGeom>
        </p:spPr>
        <p:txBody>
          <a:bodyPr wrap="none">
            <a:spAutoFit/>
          </a:bodyPr>
          <a:lstStyle/>
          <a:p>
            <a:r>
              <a:rPr lang="fr-FR" sz="600" dirty="0">
                <a:solidFill>
                  <a:schemeClr val="bg1"/>
                </a:solidFill>
              </a:rPr>
              <a:t>@Pierre-Yves </a:t>
            </a:r>
            <a:r>
              <a:rPr lang="fr-FR" sz="600" dirty="0" err="1">
                <a:solidFill>
                  <a:schemeClr val="bg1"/>
                </a:solidFill>
              </a:rPr>
              <a:t>Brunaud</a:t>
            </a:r>
            <a:endParaRPr lang="fr-FR" sz="600" dirty="0">
              <a:solidFill>
                <a:schemeClr val="bg1"/>
              </a:solidFill>
            </a:endParaRPr>
          </a:p>
        </p:txBody>
      </p:sp>
      <p:pic>
        <p:nvPicPr>
          <p:cNvPr id="17" name="Image 16">
            <a:extLst>
              <a:ext uri="{FF2B5EF4-FFF2-40B4-BE49-F238E27FC236}">
                <a16:creationId xmlns:a16="http://schemas.microsoft.com/office/drawing/2014/main" id="{07D85422-8F3C-BD48-98EE-22D0A2C5268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a:off x="1519376" y="0"/>
            <a:ext cx="1284848" cy="1295400"/>
          </a:xfrm>
          <a:prstGeom prst="rect">
            <a:avLst/>
          </a:prstGeom>
        </p:spPr>
      </p:pic>
      <p:pic>
        <p:nvPicPr>
          <p:cNvPr id="22" name="Image 21">
            <a:extLst>
              <a:ext uri="{FF2B5EF4-FFF2-40B4-BE49-F238E27FC236}">
                <a16:creationId xmlns:a16="http://schemas.microsoft.com/office/drawing/2014/main" id="{521E81AB-DE38-8D46-9D89-FEE9A27A1B7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285733"/>
            <a:ext cx="1937499" cy="1895475"/>
          </a:xfrm>
          <a:prstGeom prst="rect">
            <a:avLst/>
          </a:prstGeom>
        </p:spPr>
      </p:pic>
    </p:spTree>
    <p:extLst>
      <p:ext uri="{BB962C8B-B14F-4D97-AF65-F5344CB8AC3E}">
        <p14:creationId xmlns:p14="http://schemas.microsoft.com/office/powerpoint/2010/main" val="2995344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re+Icone+Image">
    <p:spTree>
      <p:nvGrpSpPr>
        <p:cNvPr id="1" name=""/>
        <p:cNvGrpSpPr/>
        <p:nvPr/>
      </p:nvGrpSpPr>
      <p:grpSpPr>
        <a:xfrm>
          <a:off x="0" y="0"/>
          <a:ext cx="0" cy="0"/>
          <a:chOff x="0" y="0"/>
          <a:chExt cx="0" cy="0"/>
        </a:xfrm>
      </p:grpSpPr>
      <p:pic>
        <p:nvPicPr>
          <p:cNvPr id="11" name="Espace réservé pour une image  11">
            <a:extLst>
              <a:ext uri="{FF2B5EF4-FFF2-40B4-BE49-F238E27FC236}">
                <a16:creationId xmlns:a16="http://schemas.microsoft.com/office/drawing/2014/main" id="{A7C3F67B-87C8-3742-BDE8-33CE76E6637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921715" y="164306"/>
            <a:ext cx="2057936" cy="4819650"/>
          </a:xfrm>
          <a:prstGeom prst="rect">
            <a:avLst/>
          </a:prstGeom>
        </p:spPr>
      </p:pic>
      <p:sp>
        <p:nvSpPr>
          <p:cNvPr id="5" name="Footer Placeholder 4"/>
          <p:cNvSpPr>
            <a:spLocks noGrp="1"/>
          </p:cNvSpPr>
          <p:nvPr>
            <p:ph type="ftr" sz="quarter" idx="11"/>
          </p:nvPr>
        </p:nvSpPr>
        <p:spPr/>
        <p:txBody>
          <a:bodyPr/>
          <a:lstStyle/>
          <a:p>
            <a:r>
              <a:rPr lang="en-US"/>
              <a:t>Ipid quia pra del </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
        <p:nvSpPr>
          <p:cNvPr id="8" name="Espace réservé du texte 7">
            <a:extLst>
              <a:ext uri="{FF2B5EF4-FFF2-40B4-BE49-F238E27FC236}">
                <a16:creationId xmlns:a16="http://schemas.microsoft.com/office/drawing/2014/main" id="{BFB74FD8-6F6D-7E4B-9001-042EFE9BFBFF}"/>
              </a:ext>
            </a:extLst>
          </p:cNvPr>
          <p:cNvSpPr>
            <a:spLocks noGrp="1"/>
          </p:cNvSpPr>
          <p:nvPr>
            <p:ph type="body" sz="quarter" idx="13" hasCustomPrompt="1"/>
          </p:nvPr>
        </p:nvSpPr>
        <p:spPr>
          <a:xfrm>
            <a:off x="1175579" y="831187"/>
            <a:ext cx="5692544" cy="675495"/>
          </a:xfrm>
        </p:spPr>
        <p:txBody>
          <a:bodyPr vert="horz" wrap="square" lIns="0" tIns="0" rIns="0" bIns="0" rtlCol="0">
            <a:normAutofit/>
          </a:bodyPr>
          <a:lstStyle>
            <a:lvl1pPr>
              <a:lnSpc>
                <a:spcPts val="1400"/>
              </a:lnSpc>
              <a:defRPr lang="fr-FR" sz="1400" b="0" dirty="0">
                <a:solidFill>
                  <a:schemeClr val="tx2"/>
                </a:solidFill>
              </a:defRPr>
            </a:lvl1pPr>
          </a:lstStyle>
          <a:p>
            <a:pPr lvl="0">
              <a:lnSpc>
                <a:spcPts val="1400"/>
              </a:lnSpc>
              <a:buClr>
                <a:schemeClr val="accent4"/>
              </a:buClr>
            </a:pPr>
            <a:r>
              <a:rPr lang="fr-FR" dirty="0"/>
              <a:t>Cliquez pour modifier SOUS_TITRE du masque</a:t>
            </a:r>
          </a:p>
        </p:txBody>
      </p:sp>
      <p:sp>
        <p:nvSpPr>
          <p:cNvPr id="10" name="Espace réservé du texte 9">
            <a:extLst>
              <a:ext uri="{FF2B5EF4-FFF2-40B4-BE49-F238E27FC236}">
                <a16:creationId xmlns:a16="http://schemas.microsoft.com/office/drawing/2014/main" id="{7FF0DCFB-717E-2F4B-AC51-23E64AC542F5}"/>
              </a:ext>
            </a:extLst>
          </p:cNvPr>
          <p:cNvSpPr>
            <a:spLocks noGrp="1"/>
          </p:cNvSpPr>
          <p:nvPr>
            <p:ph type="body" sz="quarter" idx="14" hasCustomPrompt="1"/>
          </p:nvPr>
        </p:nvSpPr>
        <p:spPr>
          <a:xfrm>
            <a:off x="402342" y="587821"/>
            <a:ext cx="740762" cy="158312"/>
          </a:xfrm>
        </p:spPr>
        <p:txBody>
          <a:bodyPr/>
          <a:lstStyle>
            <a:lvl1pPr>
              <a:defRPr sz="900">
                <a:solidFill>
                  <a:schemeClr val="tx1">
                    <a:lumMod val="65000"/>
                    <a:lumOff val="35000"/>
                  </a:schemeClr>
                </a:solidFill>
              </a:defRPr>
            </a:lvl1pPr>
          </a:lstStyle>
          <a:p>
            <a:pPr lvl="0"/>
            <a:r>
              <a:rPr lang="fr-FR" dirty="0"/>
              <a:t>PARTIE XX</a:t>
            </a:r>
          </a:p>
        </p:txBody>
      </p:sp>
      <p:sp>
        <p:nvSpPr>
          <p:cNvPr id="4" name="Titre 3">
            <a:extLst>
              <a:ext uri="{FF2B5EF4-FFF2-40B4-BE49-F238E27FC236}">
                <a16:creationId xmlns:a16="http://schemas.microsoft.com/office/drawing/2014/main" id="{CBDF1641-1B41-FB44-B9F2-F1DE938FDE23}"/>
              </a:ext>
            </a:extLst>
          </p:cNvPr>
          <p:cNvSpPr>
            <a:spLocks noGrp="1"/>
          </p:cNvSpPr>
          <p:nvPr>
            <p:ph type="title"/>
          </p:nvPr>
        </p:nvSpPr>
        <p:spPr/>
        <p:txBody>
          <a:bodyPr/>
          <a:lstStyle/>
          <a:p>
            <a:r>
              <a:rPr lang="fr-FR"/>
              <a:t>Modifiez le style du titre</a:t>
            </a:r>
          </a:p>
        </p:txBody>
      </p:sp>
      <p:sp>
        <p:nvSpPr>
          <p:cNvPr id="12" name="Espace réservé du texte 19">
            <a:extLst>
              <a:ext uri="{FF2B5EF4-FFF2-40B4-BE49-F238E27FC236}">
                <a16:creationId xmlns:a16="http://schemas.microsoft.com/office/drawing/2014/main" id="{ECF9371E-A9DD-284D-909C-06B8AA14419B}"/>
              </a:ext>
            </a:extLst>
          </p:cNvPr>
          <p:cNvSpPr>
            <a:spLocks noGrp="1"/>
          </p:cNvSpPr>
          <p:nvPr>
            <p:ph type="body" sz="quarter" idx="17" hasCustomPrompt="1"/>
          </p:nvPr>
        </p:nvSpPr>
        <p:spPr>
          <a:xfrm>
            <a:off x="4804233" y="2094884"/>
            <a:ext cx="1037305" cy="357188"/>
          </a:xfrm>
        </p:spPr>
        <p:txBody>
          <a:bodyPr anchor="ctr">
            <a:normAutofit/>
          </a:bodyPr>
          <a:lstStyle>
            <a:lvl1pPr>
              <a:lnSpc>
                <a:spcPct val="90000"/>
              </a:lnSpc>
              <a:spcAft>
                <a:spcPts val="0"/>
              </a:spcAft>
              <a:defRPr sz="2700">
                <a:solidFill>
                  <a:schemeClr val="accent4"/>
                </a:solidFill>
              </a:defRPr>
            </a:lvl1pPr>
          </a:lstStyle>
          <a:p>
            <a:pPr lvl="0"/>
            <a:r>
              <a:rPr lang="fr-FR" dirty="0"/>
              <a:t>%</a:t>
            </a:r>
          </a:p>
        </p:txBody>
      </p:sp>
      <p:sp>
        <p:nvSpPr>
          <p:cNvPr id="13" name="Espace réservé pour une image  6">
            <a:extLst>
              <a:ext uri="{FF2B5EF4-FFF2-40B4-BE49-F238E27FC236}">
                <a16:creationId xmlns:a16="http://schemas.microsoft.com/office/drawing/2014/main" id="{58C13405-8679-BC4A-A495-C1073E560C82}"/>
              </a:ext>
            </a:extLst>
          </p:cNvPr>
          <p:cNvSpPr>
            <a:spLocks noGrp="1"/>
          </p:cNvSpPr>
          <p:nvPr>
            <p:ph type="pic" sz="quarter" idx="15" hasCustomPrompt="1"/>
          </p:nvPr>
        </p:nvSpPr>
        <p:spPr>
          <a:xfrm>
            <a:off x="4804233" y="1790260"/>
            <a:ext cx="364926" cy="286859"/>
          </a:xfrm>
          <a:noFill/>
        </p:spPr>
        <p:txBody>
          <a:bodyPr/>
          <a:lstStyle/>
          <a:p>
            <a:r>
              <a:rPr lang="fr-FR" dirty="0"/>
              <a:t>Icone</a:t>
            </a:r>
          </a:p>
        </p:txBody>
      </p:sp>
      <p:sp>
        <p:nvSpPr>
          <p:cNvPr id="14" name="Espace réservé pour une image  6">
            <a:extLst>
              <a:ext uri="{FF2B5EF4-FFF2-40B4-BE49-F238E27FC236}">
                <a16:creationId xmlns:a16="http://schemas.microsoft.com/office/drawing/2014/main" id="{AB354A4D-0998-D145-A5D9-4C5899732840}"/>
              </a:ext>
            </a:extLst>
          </p:cNvPr>
          <p:cNvSpPr>
            <a:spLocks noGrp="1"/>
          </p:cNvSpPr>
          <p:nvPr>
            <p:ph type="pic" sz="quarter" idx="16" hasCustomPrompt="1"/>
          </p:nvPr>
        </p:nvSpPr>
        <p:spPr>
          <a:xfrm>
            <a:off x="4804233" y="2964407"/>
            <a:ext cx="343479" cy="343390"/>
          </a:xfrm>
          <a:noFill/>
        </p:spPr>
        <p:txBody>
          <a:bodyPr/>
          <a:lstStyle/>
          <a:p>
            <a:r>
              <a:rPr lang="fr-FR" dirty="0"/>
              <a:t>Icone</a:t>
            </a:r>
          </a:p>
        </p:txBody>
      </p:sp>
      <p:sp>
        <p:nvSpPr>
          <p:cNvPr id="15" name="Espace réservé du texte 21">
            <a:extLst>
              <a:ext uri="{FF2B5EF4-FFF2-40B4-BE49-F238E27FC236}">
                <a16:creationId xmlns:a16="http://schemas.microsoft.com/office/drawing/2014/main" id="{619CCD56-C02E-5E48-922E-E8D5FDAB2375}"/>
              </a:ext>
            </a:extLst>
          </p:cNvPr>
          <p:cNvSpPr>
            <a:spLocks noGrp="1"/>
          </p:cNvSpPr>
          <p:nvPr>
            <p:ph type="body" sz="quarter" idx="18"/>
          </p:nvPr>
        </p:nvSpPr>
        <p:spPr>
          <a:xfrm>
            <a:off x="4804233" y="2463538"/>
            <a:ext cx="1261201" cy="425039"/>
          </a:xfrm>
        </p:spPr>
        <p:txBody>
          <a:bodyPr>
            <a:normAutofit/>
          </a:bodyPr>
          <a:lstStyle>
            <a:lvl1pPr>
              <a:lnSpc>
                <a:spcPct val="90000"/>
              </a:lnSpc>
              <a:spcAft>
                <a:spcPts val="0"/>
              </a:spcAft>
              <a:buClr>
                <a:schemeClr val="accent4"/>
              </a:buClr>
              <a:defRPr lang="fr-FR" sz="750" b="0" kern="1200" dirty="0" smtClean="0">
                <a:solidFill>
                  <a:schemeClr val="tx2"/>
                </a:solidFill>
                <a:latin typeface="+mn-lt"/>
                <a:ea typeface="+mn-ea"/>
                <a:cs typeface="+mn-cs"/>
              </a:defRPr>
            </a:lvl1pPr>
          </a:lstStyle>
          <a:p>
            <a:pPr lvl="0"/>
            <a:r>
              <a:rPr lang="fr-FR" dirty="0"/>
              <a:t>Cliquez pour modifier les styles du texte </a:t>
            </a:r>
          </a:p>
        </p:txBody>
      </p:sp>
      <p:sp>
        <p:nvSpPr>
          <p:cNvPr id="16" name="Espace réservé du texte 21">
            <a:extLst>
              <a:ext uri="{FF2B5EF4-FFF2-40B4-BE49-F238E27FC236}">
                <a16:creationId xmlns:a16="http://schemas.microsoft.com/office/drawing/2014/main" id="{28E34AF7-DC07-434D-9954-7BD4C13A1795}"/>
              </a:ext>
            </a:extLst>
          </p:cNvPr>
          <p:cNvSpPr>
            <a:spLocks noGrp="1"/>
          </p:cNvSpPr>
          <p:nvPr>
            <p:ph type="body" sz="quarter" idx="19"/>
          </p:nvPr>
        </p:nvSpPr>
        <p:spPr>
          <a:xfrm>
            <a:off x="4804233" y="3730448"/>
            <a:ext cx="1261201" cy="581865"/>
          </a:xfrm>
        </p:spPr>
        <p:txBody>
          <a:bodyPr>
            <a:normAutofit/>
          </a:bodyPr>
          <a:lstStyle>
            <a:lvl1pPr>
              <a:lnSpc>
                <a:spcPct val="90000"/>
              </a:lnSpc>
              <a:spcAft>
                <a:spcPts val="0"/>
              </a:spcAft>
              <a:buClr>
                <a:schemeClr val="accent4"/>
              </a:buClr>
              <a:defRPr lang="fr-FR" sz="750" b="0" kern="1200" dirty="0" smtClean="0">
                <a:solidFill>
                  <a:schemeClr val="tx2"/>
                </a:solidFill>
                <a:latin typeface="+mn-lt"/>
                <a:ea typeface="+mn-ea"/>
                <a:cs typeface="+mn-cs"/>
              </a:defRPr>
            </a:lvl1pPr>
          </a:lstStyle>
          <a:p>
            <a:pPr lvl="0"/>
            <a:r>
              <a:rPr lang="fr-FR" dirty="0"/>
              <a:t>Cliquez pour modifier les styles du texte </a:t>
            </a:r>
          </a:p>
        </p:txBody>
      </p:sp>
      <p:sp>
        <p:nvSpPr>
          <p:cNvPr id="17" name="Espace réservé du texte 19">
            <a:extLst>
              <a:ext uri="{FF2B5EF4-FFF2-40B4-BE49-F238E27FC236}">
                <a16:creationId xmlns:a16="http://schemas.microsoft.com/office/drawing/2014/main" id="{231A4BE4-89FF-594B-B0F7-718891FD9633}"/>
              </a:ext>
            </a:extLst>
          </p:cNvPr>
          <p:cNvSpPr>
            <a:spLocks noGrp="1"/>
          </p:cNvSpPr>
          <p:nvPr>
            <p:ph type="body" sz="quarter" idx="20" hasCustomPrompt="1"/>
          </p:nvPr>
        </p:nvSpPr>
        <p:spPr>
          <a:xfrm>
            <a:off x="4804233" y="3345686"/>
            <a:ext cx="1037305" cy="357188"/>
          </a:xfrm>
        </p:spPr>
        <p:txBody>
          <a:bodyPr anchor="ctr">
            <a:normAutofit/>
          </a:bodyPr>
          <a:lstStyle>
            <a:lvl1pPr>
              <a:lnSpc>
                <a:spcPct val="90000"/>
              </a:lnSpc>
              <a:spcAft>
                <a:spcPts val="0"/>
              </a:spcAft>
              <a:defRPr sz="2700">
                <a:solidFill>
                  <a:schemeClr val="accent2"/>
                </a:solidFill>
              </a:defRPr>
            </a:lvl1pPr>
          </a:lstStyle>
          <a:p>
            <a:pPr lvl="0"/>
            <a:r>
              <a:rPr lang="fr-FR" dirty="0"/>
              <a:t>%</a:t>
            </a:r>
          </a:p>
        </p:txBody>
      </p:sp>
      <p:sp>
        <p:nvSpPr>
          <p:cNvPr id="18" name="Rectangle 17">
            <a:extLst>
              <a:ext uri="{FF2B5EF4-FFF2-40B4-BE49-F238E27FC236}">
                <a16:creationId xmlns:a16="http://schemas.microsoft.com/office/drawing/2014/main" id="{075D0DA1-0A4F-5D49-8CE0-3FE10C2F19C5}"/>
              </a:ext>
            </a:extLst>
          </p:cNvPr>
          <p:cNvSpPr/>
          <p:nvPr userDrawn="1"/>
        </p:nvSpPr>
        <p:spPr>
          <a:xfrm>
            <a:off x="6935477" y="4806465"/>
            <a:ext cx="981359" cy="184666"/>
          </a:xfrm>
          <a:prstGeom prst="rect">
            <a:avLst/>
          </a:prstGeom>
        </p:spPr>
        <p:txBody>
          <a:bodyPr wrap="none">
            <a:spAutoFit/>
          </a:bodyPr>
          <a:lstStyle/>
          <a:p>
            <a:r>
              <a:rPr lang="fr-FR" sz="600" dirty="0">
                <a:solidFill>
                  <a:schemeClr val="bg1"/>
                </a:solidFill>
              </a:rPr>
              <a:t>@Pierre-Yves </a:t>
            </a:r>
            <a:r>
              <a:rPr lang="fr-FR" sz="600" dirty="0" err="1">
                <a:solidFill>
                  <a:schemeClr val="bg1"/>
                </a:solidFill>
              </a:rPr>
              <a:t>Brunaud</a:t>
            </a:r>
            <a:endParaRPr lang="fr-FR" sz="600" dirty="0">
              <a:solidFill>
                <a:schemeClr val="bg1"/>
              </a:solidFill>
            </a:endParaRPr>
          </a:p>
        </p:txBody>
      </p:sp>
      <p:pic>
        <p:nvPicPr>
          <p:cNvPr id="21" name="Image 20">
            <a:extLst>
              <a:ext uri="{FF2B5EF4-FFF2-40B4-BE49-F238E27FC236}">
                <a16:creationId xmlns:a16="http://schemas.microsoft.com/office/drawing/2014/main" id="{07FF860F-34BA-E544-9C58-F873620FFFC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704965" y="2291941"/>
            <a:ext cx="2439035" cy="2047875"/>
          </a:xfrm>
          <a:prstGeom prst="rect">
            <a:avLst/>
          </a:prstGeom>
        </p:spPr>
      </p:pic>
      <p:sp>
        <p:nvSpPr>
          <p:cNvPr id="19" name="Espace réservé du contenu 3">
            <a:extLst>
              <a:ext uri="{FF2B5EF4-FFF2-40B4-BE49-F238E27FC236}">
                <a16:creationId xmlns:a16="http://schemas.microsoft.com/office/drawing/2014/main" id="{C8A3C8CB-0DEE-764C-84A7-7D5DFF6FDF12}"/>
              </a:ext>
            </a:extLst>
          </p:cNvPr>
          <p:cNvSpPr>
            <a:spLocks noGrp="1"/>
          </p:cNvSpPr>
          <p:nvPr>
            <p:ph sz="quarter" idx="21"/>
          </p:nvPr>
        </p:nvSpPr>
        <p:spPr>
          <a:xfrm>
            <a:off x="1175579" y="1933690"/>
            <a:ext cx="3259590" cy="25812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8057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Photo">
    <p:spTree>
      <p:nvGrpSpPr>
        <p:cNvPr id="1" name=""/>
        <p:cNvGrpSpPr/>
        <p:nvPr/>
      </p:nvGrpSpPr>
      <p:grpSpPr>
        <a:xfrm>
          <a:off x="0" y="0"/>
          <a:ext cx="0" cy="0"/>
          <a:chOff x="0" y="0"/>
          <a:chExt cx="0" cy="0"/>
        </a:xfrm>
      </p:grpSpPr>
      <p:sp>
        <p:nvSpPr>
          <p:cNvPr id="11" name="Espace réservé pour une image  10">
            <a:extLst>
              <a:ext uri="{FF2B5EF4-FFF2-40B4-BE49-F238E27FC236}">
                <a16:creationId xmlns:a16="http://schemas.microsoft.com/office/drawing/2014/main" id="{9688A89C-8C7B-8D43-8024-8BA16AB5CBE6}"/>
              </a:ext>
            </a:extLst>
          </p:cNvPr>
          <p:cNvSpPr>
            <a:spLocks noGrp="1"/>
          </p:cNvSpPr>
          <p:nvPr>
            <p:ph type="pic" sz="quarter" idx="15"/>
          </p:nvPr>
        </p:nvSpPr>
        <p:spPr>
          <a:xfrm>
            <a:off x="150058" y="160317"/>
            <a:ext cx="8829623" cy="4383109"/>
          </a:xfrm>
          <a:noFill/>
        </p:spPr>
        <p:txBody>
          <a:bodyPr/>
          <a:lstStyle>
            <a:lvl1pPr>
              <a:defRPr>
                <a:solidFill>
                  <a:schemeClr val="bg1"/>
                </a:solid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Ipid quia pra del </a:t>
            </a:r>
            <a:endParaRPr lang="en-US" dirty="0"/>
          </a:p>
        </p:txBody>
      </p:sp>
      <p:sp>
        <p:nvSpPr>
          <p:cNvPr id="6" name="Slide Number Placeholder 5"/>
          <p:cNvSpPr>
            <a:spLocks noGrp="1"/>
          </p:cNvSpPr>
          <p:nvPr>
            <p:ph type="sldNum" sz="quarter" idx="12"/>
          </p:nvPr>
        </p:nvSpPr>
        <p:spPr/>
        <p:txBody>
          <a:bodyPr/>
          <a:lstStyle>
            <a:lvl1pPr>
              <a:defRPr>
                <a:solidFill>
                  <a:schemeClr val="accent6"/>
                </a:solidFill>
              </a:defRPr>
            </a:lvl1pPr>
          </a:lstStyle>
          <a:p>
            <a:fld id="{48F63A3B-78C7-47BE-AE5E-E10140E04643}" type="slidenum">
              <a:rPr lang="en-US" smtClean="0"/>
              <a:pPr/>
              <a:t>‹N°›</a:t>
            </a:fld>
            <a:endParaRPr lang="en-US" dirty="0"/>
          </a:p>
        </p:txBody>
      </p:sp>
      <p:sp>
        <p:nvSpPr>
          <p:cNvPr id="7" name="Espace réservé du texte 6">
            <a:extLst>
              <a:ext uri="{FF2B5EF4-FFF2-40B4-BE49-F238E27FC236}">
                <a16:creationId xmlns:a16="http://schemas.microsoft.com/office/drawing/2014/main" id="{D2A56CE3-6D96-5841-9FC7-D6B861308F25}"/>
              </a:ext>
            </a:extLst>
          </p:cNvPr>
          <p:cNvSpPr>
            <a:spLocks noGrp="1"/>
          </p:cNvSpPr>
          <p:nvPr>
            <p:ph type="body" sz="quarter" idx="16"/>
          </p:nvPr>
        </p:nvSpPr>
        <p:spPr>
          <a:xfrm>
            <a:off x="325388" y="4354865"/>
            <a:ext cx="4325476" cy="103874"/>
          </a:xfrm>
          <a:solidFill>
            <a:schemeClr val="tx1">
              <a:lumMod val="65000"/>
              <a:lumOff val="35000"/>
              <a:alpha val="50000"/>
            </a:schemeClr>
          </a:solidFill>
        </p:spPr>
        <p:txBody>
          <a:bodyPr anchor="b">
            <a:normAutofit/>
          </a:bodyPr>
          <a:lstStyle>
            <a:lvl1pPr>
              <a:lnSpc>
                <a:spcPct val="90000"/>
              </a:lnSpc>
              <a:spcAft>
                <a:spcPts val="0"/>
              </a:spcAft>
              <a:defRPr sz="750">
                <a:solidFill>
                  <a:schemeClr val="bg1"/>
                </a:solidFill>
              </a:defRPr>
            </a:lvl1pPr>
            <a:lvl2pPr marL="3429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
        <p:nvSpPr>
          <p:cNvPr id="9" name="Espace réservé du texte 15">
            <a:extLst>
              <a:ext uri="{FF2B5EF4-FFF2-40B4-BE49-F238E27FC236}">
                <a16:creationId xmlns:a16="http://schemas.microsoft.com/office/drawing/2014/main" id="{C1116BE5-7C58-194C-8611-21ADAF6A0E5D}"/>
              </a:ext>
            </a:extLst>
          </p:cNvPr>
          <p:cNvSpPr>
            <a:spLocks noGrp="1"/>
          </p:cNvSpPr>
          <p:nvPr>
            <p:ph type="body" sz="quarter" idx="17" hasCustomPrompt="1"/>
          </p:nvPr>
        </p:nvSpPr>
        <p:spPr>
          <a:xfrm>
            <a:off x="7925834" y="4336329"/>
            <a:ext cx="1053817" cy="285002"/>
          </a:xfrm>
        </p:spPr>
        <p:txBody>
          <a:bodyPr>
            <a:normAutofit/>
          </a:bodyPr>
          <a:lstStyle>
            <a:lvl1pPr>
              <a:defRPr sz="675" b="0">
                <a:solidFill>
                  <a:schemeClr val="bg1"/>
                </a:solidFill>
              </a:defRPr>
            </a:lvl1pPr>
          </a:lstStyle>
          <a:p>
            <a:pPr lvl="0"/>
            <a:r>
              <a:rPr lang="fr-FR" dirty="0"/>
              <a:t>@Pierre-Yves </a:t>
            </a:r>
            <a:r>
              <a:rPr lang="fr-FR" dirty="0" err="1"/>
              <a:t>Brunaud</a:t>
            </a:r>
            <a:endParaRPr lang="fr-FR" dirty="0"/>
          </a:p>
        </p:txBody>
      </p:sp>
    </p:spTree>
    <p:extLst>
      <p:ext uri="{BB962C8B-B14F-4D97-AF65-F5344CB8AC3E}">
        <p14:creationId xmlns:p14="http://schemas.microsoft.com/office/powerpoint/2010/main" val="2495598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Parti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F4AD982E-63A3-AD4B-92CD-DE5F85F6A86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3772881" cy="5143498"/>
          </a:xfrm>
          <a:prstGeom prst="rect">
            <a:avLst/>
          </a:prstGeom>
        </p:spPr>
      </p:pic>
      <p:sp>
        <p:nvSpPr>
          <p:cNvPr id="4" name="Slide Number Placeholder 3"/>
          <p:cNvSpPr>
            <a:spLocks noGrp="1"/>
          </p:cNvSpPr>
          <p:nvPr>
            <p:ph type="sldNum" sz="quarter" idx="12"/>
          </p:nvPr>
        </p:nvSpPr>
        <p:spPr/>
        <p:txBody>
          <a:bodyPr/>
          <a:lstStyle>
            <a:lvl1pPr>
              <a:defRPr>
                <a:solidFill>
                  <a:schemeClr val="accent6"/>
                </a:solidFill>
              </a:defRPr>
            </a:lvl1pPr>
          </a:lstStyle>
          <a:p>
            <a:fld id="{48F63A3B-78C7-47BE-AE5E-E10140E04643}" type="slidenum">
              <a:rPr lang="en-US" smtClean="0"/>
              <a:pPr/>
              <a:t>‹N°›</a:t>
            </a:fld>
            <a:endParaRPr lang="en-US" dirty="0"/>
          </a:p>
        </p:txBody>
      </p:sp>
      <p:grpSp>
        <p:nvGrpSpPr>
          <p:cNvPr id="5" name="Groupe 4">
            <a:extLst>
              <a:ext uri="{FF2B5EF4-FFF2-40B4-BE49-F238E27FC236}">
                <a16:creationId xmlns:a16="http://schemas.microsoft.com/office/drawing/2014/main" id="{8BDD06E6-EE11-294F-BD82-60D278612456}"/>
              </a:ext>
            </a:extLst>
          </p:cNvPr>
          <p:cNvGrpSpPr/>
          <p:nvPr userDrawn="1"/>
        </p:nvGrpSpPr>
        <p:grpSpPr>
          <a:xfrm flipH="1">
            <a:off x="7874669" y="0"/>
            <a:ext cx="1269331" cy="5143500"/>
            <a:chOff x="0" y="0"/>
            <a:chExt cx="1692000" cy="6858000"/>
          </a:xfrm>
          <a:solidFill>
            <a:schemeClr val="accent6"/>
          </a:solidFill>
        </p:grpSpPr>
        <p:sp>
          <p:nvSpPr>
            <p:cNvPr id="6" name="Rectangle 5">
              <a:extLst>
                <a:ext uri="{FF2B5EF4-FFF2-40B4-BE49-F238E27FC236}">
                  <a16:creationId xmlns:a16="http://schemas.microsoft.com/office/drawing/2014/main" id="{47223CDC-42CC-C547-AC74-FD3EDF4689AB}"/>
                </a:ext>
              </a:extLst>
            </p:cNvPr>
            <p:cNvSpPr/>
            <p:nvPr userDrawn="1"/>
          </p:nvSpPr>
          <p:spPr>
            <a:xfrm>
              <a:off x="0" y="0"/>
              <a:ext cx="1692000" cy="2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Rectangle 6">
              <a:extLst>
                <a:ext uri="{FF2B5EF4-FFF2-40B4-BE49-F238E27FC236}">
                  <a16:creationId xmlns:a16="http://schemas.microsoft.com/office/drawing/2014/main" id="{3EF18E56-20D5-F344-A281-85452C4F2CAD}"/>
                </a:ext>
              </a:extLst>
            </p:cNvPr>
            <p:cNvSpPr/>
            <p:nvPr userDrawn="1"/>
          </p:nvSpPr>
          <p:spPr>
            <a:xfrm>
              <a:off x="0" y="6642000"/>
              <a:ext cx="1692000" cy="2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Rectangle 7">
              <a:extLst>
                <a:ext uri="{FF2B5EF4-FFF2-40B4-BE49-F238E27FC236}">
                  <a16:creationId xmlns:a16="http://schemas.microsoft.com/office/drawing/2014/main" id="{D0A4EEF5-E8BC-5C47-8ECC-05C3A16ED886}"/>
                </a:ext>
              </a:extLst>
            </p:cNvPr>
            <p:cNvSpPr/>
            <p:nvPr userDrawn="1"/>
          </p:nvSpPr>
          <p:spPr>
            <a:xfrm>
              <a:off x="0" y="0"/>
              <a:ext cx="252000" cy="68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11" name="Titre 10">
            <a:extLst>
              <a:ext uri="{FF2B5EF4-FFF2-40B4-BE49-F238E27FC236}">
                <a16:creationId xmlns:a16="http://schemas.microsoft.com/office/drawing/2014/main" id="{EBB2BD52-BAE5-834C-8217-50D6C8616F11}"/>
              </a:ext>
            </a:extLst>
          </p:cNvPr>
          <p:cNvSpPr>
            <a:spLocks noGrp="1"/>
          </p:cNvSpPr>
          <p:nvPr>
            <p:ph type="title"/>
          </p:nvPr>
        </p:nvSpPr>
        <p:spPr>
          <a:xfrm>
            <a:off x="4892842" y="780393"/>
            <a:ext cx="3153502" cy="2100997"/>
          </a:xfrm>
        </p:spPr>
        <p:txBody>
          <a:bodyPr anchor="b"/>
          <a:lstStyle>
            <a:lvl1pPr>
              <a:defRPr sz="2850">
                <a:solidFill>
                  <a:schemeClr val="tx1"/>
                </a:solidFill>
              </a:defRPr>
            </a:lvl1pPr>
          </a:lstStyle>
          <a:p>
            <a:r>
              <a:rPr lang="fr-FR" dirty="0"/>
              <a:t>Modifiez le style du titre</a:t>
            </a:r>
          </a:p>
        </p:txBody>
      </p:sp>
      <p:sp>
        <p:nvSpPr>
          <p:cNvPr id="15" name="Espace réservé du texte 14">
            <a:extLst>
              <a:ext uri="{FF2B5EF4-FFF2-40B4-BE49-F238E27FC236}">
                <a16:creationId xmlns:a16="http://schemas.microsoft.com/office/drawing/2014/main" id="{A0C9229A-F21C-294E-8CC1-C6B23BED7B2A}"/>
              </a:ext>
            </a:extLst>
          </p:cNvPr>
          <p:cNvSpPr>
            <a:spLocks noGrp="1"/>
          </p:cNvSpPr>
          <p:nvPr>
            <p:ph type="body" sz="quarter" idx="13"/>
          </p:nvPr>
        </p:nvSpPr>
        <p:spPr>
          <a:xfrm>
            <a:off x="4892842" y="2966292"/>
            <a:ext cx="3153502" cy="1673435"/>
          </a:xfrm>
        </p:spPr>
        <p:txBody>
          <a:bodyPr vert="horz" wrap="square" lIns="0" tIns="0" rIns="0" bIns="0" rtlCol="0" anchor="t">
            <a:normAutofit/>
          </a:bodyPr>
          <a:lstStyle>
            <a:lvl1pPr>
              <a:defRPr lang="fr-FR" sz="1400" b="0" dirty="0">
                <a:solidFill>
                  <a:schemeClr val="tx1">
                    <a:lumMod val="65000"/>
                    <a:lumOff val="35000"/>
                  </a:schemeClr>
                </a:solidFill>
              </a:defRPr>
            </a:lvl1pPr>
          </a:lstStyle>
          <a:p>
            <a:pPr lvl="0">
              <a:lnSpc>
                <a:spcPts val="1400"/>
              </a:lnSpc>
              <a:spcAft>
                <a:spcPts val="0"/>
              </a:spcAft>
              <a:buClr>
                <a:schemeClr val="accent4"/>
              </a:buClr>
            </a:pPr>
            <a:r>
              <a:rPr lang="fr-FR" dirty="0"/>
              <a:t>Cliquez pour modifier les styles du texte du masque</a:t>
            </a:r>
          </a:p>
        </p:txBody>
      </p:sp>
      <p:sp>
        <p:nvSpPr>
          <p:cNvPr id="19" name="Espace réservé du texte 8">
            <a:extLst>
              <a:ext uri="{FF2B5EF4-FFF2-40B4-BE49-F238E27FC236}">
                <a16:creationId xmlns:a16="http://schemas.microsoft.com/office/drawing/2014/main" id="{037E8B85-E480-7249-BC5D-686E582C4F94}"/>
              </a:ext>
            </a:extLst>
          </p:cNvPr>
          <p:cNvSpPr>
            <a:spLocks noGrp="1"/>
          </p:cNvSpPr>
          <p:nvPr>
            <p:ph type="body" sz="quarter" idx="15" hasCustomPrompt="1"/>
          </p:nvPr>
        </p:nvSpPr>
        <p:spPr>
          <a:xfrm>
            <a:off x="2763724" y="1428300"/>
            <a:ext cx="2105574" cy="2260997"/>
          </a:xfrm>
        </p:spPr>
        <p:txBody>
          <a:bodyPr anchor="ctr">
            <a:normAutofit/>
          </a:bodyPr>
          <a:lstStyle>
            <a:lvl1pPr>
              <a:lnSpc>
                <a:spcPct val="100000"/>
              </a:lnSpc>
              <a:spcAft>
                <a:spcPts val="0"/>
              </a:spcAft>
              <a:defRPr sz="14400">
                <a:solidFill>
                  <a:srgbClr val="FFDD00"/>
                </a:solidFill>
              </a:defRPr>
            </a:lvl1pPr>
          </a:lstStyle>
          <a:p>
            <a:pPr lvl="0"/>
            <a:r>
              <a:rPr lang="fr-FR" dirty="0"/>
              <a:t>N°</a:t>
            </a:r>
          </a:p>
        </p:txBody>
      </p:sp>
      <p:sp>
        <p:nvSpPr>
          <p:cNvPr id="20" name="Espace réservé du texte 17">
            <a:extLst>
              <a:ext uri="{FF2B5EF4-FFF2-40B4-BE49-F238E27FC236}">
                <a16:creationId xmlns:a16="http://schemas.microsoft.com/office/drawing/2014/main" id="{95A8F213-0FF5-C34B-AEDC-DC6EB171449A}"/>
              </a:ext>
            </a:extLst>
          </p:cNvPr>
          <p:cNvSpPr>
            <a:spLocks noGrp="1"/>
          </p:cNvSpPr>
          <p:nvPr>
            <p:ph type="body" sz="quarter" idx="16" hasCustomPrompt="1"/>
          </p:nvPr>
        </p:nvSpPr>
        <p:spPr>
          <a:xfrm>
            <a:off x="2443975" y="2311523"/>
            <a:ext cx="1352902" cy="696515"/>
          </a:xfrm>
        </p:spPr>
        <p:txBody>
          <a:bodyPr anchor="ctr">
            <a:noAutofit/>
          </a:bodyPr>
          <a:lstStyle>
            <a:lvl1pPr>
              <a:lnSpc>
                <a:spcPct val="100000"/>
              </a:lnSpc>
              <a:defRPr sz="1800" cap="all" baseline="0">
                <a:solidFill>
                  <a:schemeClr val="bg1"/>
                </a:solidFill>
              </a:defRPr>
            </a:lvl1pPr>
            <a:lvl2pPr>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fr-FR" dirty="0"/>
              <a:t>XXXXXX</a:t>
            </a:r>
          </a:p>
        </p:txBody>
      </p:sp>
      <p:sp>
        <p:nvSpPr>
          <p:cNvPr id="14" name="Rectangle 13">
            <a:extLst>
              <a:ext uri="{FF2B5EF4-FFF2-40B4-BE49-F238E27FC236}">
                <a16:creationId xmlns:a16="http://schemas.microsoft.com/office/drawing/2014/main" id="{B3296A96-BEE4-A344-BB59-869E69D82030}"/>
              </a:ext>
            </a:extLst>
          </p:cNvPr>
          <p:cNvSpPr/>
          <p:nvPr userDrawn="1"/>
        </p:nvSpPr>
        <p:spPr>
          <a:xfrm>
            <a:off x="0" y="4821237"/>
            <a:ext cx="981359" cy="184666"/>
          </a:xfrm>
          <a:prstGeom prst="rect">
            <a:avLst/>
          </a:prstGeom>
        </p:spPr>
        <p:txBody>
          <a:bodyPr wrap="none">
            <a:spAutoFit/>
          </a:bodyPr>
          <a:lstStyle/>
          <a:p>
            <a:r>
              <a:rPr lang="fr-FR" sz="600" dirty="0">
                <a:solidFill>
                  <a:schemeClr val="bg1"/>
                </a:solidFill>
              </a:rPr>
              <a:t>@Pierre-Yves </a:t>
            </a:r>
            <a:r>
              <a:rPr lang="fr-FR" sz="600" dirty="0" err="1">
                <a:solidFill>
                  <a:schemeClr val="bg1"/>
                </a:solidFill>
              </a:rPr>
              <a:t>Brunaud</a:t>
            </a:r>
            <a:endParaRPr lang="fr-FR" sz="600" dirty="0">
              <a:solidFill>
                <a:schemeClr val="bg1"/>
              </a:solidFill>
            </a:endParaRPr>
          </a:p>
        </p:txBody>
      </p:sp>
      <p:pic>
        <p:nvPicPr>
          <p:cNvPr id="17" name="Image 16">
            <a:extLst>
              <a:ext uri="{FF2B5EF4-FFF2-40B4-BE49-F238E27FC236}">
                <a16:creationId xmlns:a16="http://schemas.microsoft.com/office/drawing/2014/main" id="{0F2ED338-AD24-4F4E-B6F9-1F1572A94A9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a:off x="1519376" y="0"/>
            <a:ext cx="1284848" cy="1295400"/>
          </a:xfrm>
          <a:prstGeom prst="rect">
            <a:avLst/>
          </a:prstGeom>
        </p:spPr>
      </p:pic>
      <p:pic>
        <p:nvPicPr>
          <p:cNvPr id="22" name="Image 21">
            <a:extLst>
              <a:ext uri="{FF2B5EF4-FFF2-40B4-BE49-F238E27FC236}">
                <a16:creationId xmlns:a16="http://schemas.microsoft.com/office/drawing/2014/main" id="{AB630601-8613-C941-AD3C-3F96A447DAD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285733"/>
            <a:ext cx="1937499" cy="1895475"/>
          </a:xfrm>
          <a:prstGeom prst="rect">
            <a:avLst/>
          </a:prstGeom>
        </p:spPr>
      </p:pic>
    </p:spTree>
    <p:extLst>
      <p:ext uri="{BB962C8B-B14F-4D97-AF65-F5344CB8AC3E}">
        <p14:creationId xmlns:p14="http://schemas.microsoft.com/office/powerpoint/2010/main" val="180436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Titre+Icone+Image">
    <p:spTree>
      <p:nvGrpSpPr>
        <p:cNvPr id="1" name=""/>
        <p:cNvGrpSpPr/>
        <p:nvPr/>
      </p:nvGrpSpPr>
      <p:grpSpPr>
        <a:xfrm>
          <a:off x="0" y="0"/>
          <a:ext cx="0" cy="0"/>
          <a:chOff x="0" y="0"/>
          <a:chExt cx="0" cy="0"/>
        </a:xfrm>
      </p:grpSpPr>
      <p:pic>
        <p:nvPicPr>
          <p:cNvPr id="12" name="Espace réservé pour une image  11">
            <a:extLst>
              <a:ext uri="{FF2B5EF4-FFF2-40B4-BE49-F238E27FC236}">
                <a16:creationId xmlns:a16="http://schemas.microsoft.com/office/drawing/2014/main" id="{AD2226C2-16AF-2542-8662-00BF88EC19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921715" y="164306"/>
            <a:ext cx="2057936" cy="4819650"/>
          </a:xfrm>
          <a:prstGeom prst="rect">
            <a:avLst/>
          </a:prstGeom>
        </p:spPr>
      </p:pic>
      <p:sp>
        <p:nvSpPr>
          <p:cNvPr id="5" name="Footer Placeholder 4"/>
          <p:cNvSpPr>
            <a:spLocks noGrp="1"/>
          </p:cNvSpPr>
          <p:nvPr>
            <p:ph type="ftr" sz="quarter" idx="11"/>
          </p:nvPr>
        </p:nvSpPr>
        <p:spPr/>
        <p:txBody>
          <a:bodyPr/>
          <a:lstStyle/>
          <a:p>
            <a:r>
              <a:rPr lang="en-US"/>
              <a:t>Ipid quia pra del </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
        <p:nvSpPr>
          <p:cNvPr id="8" name="Espace réservé du texte 7">
            <a:extLst>
              <a:ext uri="{FF2B5EF4-FFF2-40B4-BE49-F238E27FC236}">
                <a16:creationId xmlns:a16="http://schemas.microsoft.com/office/drawing/2014/main" id="{BFB74FD8-6F6D-7E4B-9001-042EFE9BFBFF}"/>
              </a:ext>
            </a:extLst>
          </p:cNvPr>
          <p:cNvSpPr>
            <a:spLocks noGrp="1"/>
          </p:cNvSpPr>
          <p:nvPr>
            <p:ph type="body" sz="quarter" idx="13" hasCustomPrompt="1"/>
          </p:nvPr>
        </p:nvSpPr>
        <p:spPr>
          <a:xfrm>
            <a:off x="1175579" y="831187"/>
            <a:ext cx="5692544" cy="675495"/>
          </a:xfrm>
        </p:spPr>
        <p:txBody>
          <a:bodyPr vert="horz" wrap="square" lIns="0" tIns="0" rIns="0" bIns="0" rtlCol="0">
            <a:normAutofit/>
          </a:bodyPr>
          <a:lstStyle>
            <a:lvl1pPr>
              <a:lnSpc>
                <a:spcPts val="1400"/>
              </a:lnSpc>
              <a:defRPr lang="fr-FR" sz="1400" b="0" dirty="0">
                <a:solidFill>
                  <a:schemeClr val="tx2"/>
                </a:solidFill>
              </a:defRPr>
            </a:lvl1pPr>
          </a:lstStyle>
          <a:p>
            <a:pPr lvl="0">
              <a:lnSpc>
                <a:spcPts val="1400"/>
              </a:lnSpc>
              <a:buClr>
                <a:schemeClr val="accent4"/>
              </a:buClr>
            </a:pPr>
            <a:r>
              <a:rPr lang="fr-FR" dirty="0"/>
              <a:t>Cliquez pour modifier SOUS_TITRE du masque</a:t>
            </a:r>
          </a:p>
        </p:txBody>
      </p:sp>
      <p:sp>
        <p:nvSpPr>
          <p:cNvPr id="10" name="Espace réservé du texte 9">
            <a:extLst>
              <a:ext uri="{FF2B5EF4-FFF2-40B4-BE49-F238E27FC236}">
                <a16:creationId xmlns:a16="http://schemas.microsoft.com/office/drawing/2014/main" id="{7FF0DCFB-717E-2F4B-AC51-23E64AC542F5}"/>
              </a:ext>
            </a:extLst>
          </p:cNvPr>
          <p:cNvSpPr>
            <a:spLocks noGrp="1"/>
          </p:cNvSpPr>
          <p:nvPr>
            <p:ph type="body" sz="quarter" idx="14" hasCustomPrompt="1"/>
          </p:nvPr>
        </p:nvSpPr>
        <p:spPr>
          <a:xfrm>
            <a:off x="402342" y="587821"/>
            <a:ext cx="740762" cy="158312"/>
          </a:xfrm>
        </p:spPr>
        <p:txBody>
          <a:bodyPr/>
          <a:lstStyle>
            <a:lvl1pPr>
              <a:defRPr sz="900">
                <a:solidFill>
                  <a:schemeClr val="tx1">
                    <a:lumMod val="65000"/>
                    <a:lumOff val="35000"/>
                  </a:schemeClr>
                </a:solidFill>
              </a:defRPr>
            </a:lvl1pPr>
          </a:lstStyle>
          <a:p>
            <a:pPr lvl="0"/>
            <a:r>
              <a:rPr lang="fr-FR" dirty="0"/>
              <a:t>PARTIE XX</a:t>
            </a:r>
          </a:p>
        </p:txBody>
      </p:sp>
      <p:sp>
        <p:nvSpPr>
          <p:cNvPr id="4" name="Titre 3">
            <a:extLst>
              <a:ext uri="{FF2B5EF4-FFF2-40B4-BE49-F238E27FC236}">
                <a16:creationId xmlns:a16="http://schemas.microsoft.com/office/drawing/2014/main" id="{F28E09AD-8330-B44B-99DE-92ED92A36E10}"/>
              </a:ext>
            </a:extLst>
          </p:cNvPr>
          <p:cNvSpPr>
            <a:spLocks noGrp="1"/>
          </p:cNvSpPr>
          <p:nvPr>
            <p:ph type="title"/>
          </p:nvPr>
        </p:nvSpPr>
        <p:spPr/>
        <p:txBody>
          <a:bodyPr/>
          <a:lstStyle/>
          <a:p>
            <a:r>
              <a:rPr lang="fr-FR"/>
              <a:t>Modifiez le style du titre</a:t>
            </a:r>
          </a:p>
        </p:txBody>
      </p:sp>
      <p:sp>
        <p:nvSpPr>
          <p:cNvPr id="11" name="Espace réservé du texte 19">
            <a:extLst>
              <a:ext uri="{FF2B5EF4-FFF2-40B4-BE49-F238E27FC236}">
                <a16:creationId xmlns:a16="http://schemas.microsoft.com/office/drawing/2014/main" id="{9E40EF96-F310-EE4B-AC6E-A66429A07EF4}"/>
              </a:ext>
            </a:extLst>
          </p:cNvPr>
          <p:cNvSpPr>
            <a:spLocks noGrp="1"/>
          </p:cNvSpPr>
          <p:nvPr>
            <p:ph type="body" sz="quarter" idx="17" hasCustomPrompt="1"/>
          </p:nvPr>
        </p:nvSpPr>
        <p:spPr>
          <a:xfrm>
            <a:off x="4804233" y="2094884"/>
            <a:ext cx="1037305" cy="357188"/>
          </a:xfrm>
        </p:spPr>
        <p:txBody>
          <a:bodyPr anchor="ctr">
            <a:normAutofit/>
          </a:bodyPr>
          <a:lstStyle>
            <a:lvl1pPr>
              <a:lnSpc>
                <a:spcPct val="90000"/>
              </a:lnSpc>
              <a:spcAft>
                <a:spcPts val="0"/>
              </a:spcAft>
              <a:defRPr sz="2700">
                <a:solidFill>
                  <a:schemeClr val="accent4"/>
                </a:solidFill>
              </a:defRPr>
            </a:lvl1pPr>
          </a:lstStyle>
          <a:p>
            <a:pPr lvl="0"/>
            <a:r>
              <a:rPr lang="fr-FR" dirty="0"/>
              <a:t>%</a:t>
            </a:r>
          </a:p>
        </p:txBody>
      </p:sp>
      <p:sp>
        <p:nvSpPr>
          <p:cNvPr id="13" name="Espace réservé pour une image  6">
            <a:extLst>
              <a:ext uri="{FF2B5EF4-FFF2-40B4-BE49-F238E27FC236}">
                <a16:creationId xmlns:a16="http://schemas.microsoft.com/office/drawing/2014/main" id="{13E8E519-0842-3740-BF6E-FFD090B28D8E}"/>
              </a:ext>
            </a:extLst>
          </p:cNvPr>
          <p:cNvSpPr>
            <a:spLocks noGrp="1"/>
          </p:cNvSpPr>
          <p:nvPr>
            <p:ph type="pic" sz="quarter" idx="15" hasCustomPrompt="1"/>
          </p:nvPr>
        </p:nvSpPr>
        <p:spPr>
          <a:xfrm>
            <a:off x="4804233" y="1790260"/>
            <a:ext cx="364926" cy="286859"/>
          </a:xfrm>
          <a:noFill/>
        </p:spPr>
        <p:txBody>
          <a:bodyPr/>
          <a:lstStyle/>
          <a:p>
            <a:r>
              <a:rPr lang="fr-FR" dirty="0"/>
              <a:t>Icone</a:t>
            </a:r>
          </a:p>
        </p:txBody>
      </p:sp>
      <p:sp>
        <p:nvSpPr>
          <p:cNvPr id="14" name="Espace réservé pour une image  6">
            <a:extLst>
              <a:ext uri="{FF2B5EF4-FFF2-40B4-BE49-F238E27FC236}">
                <a16:creationId xmlns:a16="http://schemas.microsoft.com/office/drawing/2014/main" id="{3F21567B-2350-C144-8C3A-72782F7EFEB8}"/>
              </a:ext>
            </a:extLst>
          </p:cNvPr>
          <p:cNvSpPr>
            <a:spLocks noGrp="1"/>
          </p:cNvSpPr>
          <p:nvPr>
            <p:ph type="pic" sz="quarter" idx="16" hasCustomPrompt="1"/>
          </p:nvPr>
        </p:nvSpPr>
        <p:spPr>
          <a:xfrm>
            <a:off x="4804233" y="2964407"/>
            <a:ext cx="343479" cy="343390"/>
          </a:xfrm>
          <a:noFill/>
        </p:spPr>
        <p:txBody>
          <a:bodyPr/>
          <a:lstStyle/>
          <a:p>
            <a:r>
              <a:rPr lang="fr-FR" dirty="0"/>
              <a:t>Icone</a:t>
            </a:r>
          </a:p>
        </p:txBody>
      </p:sp>
      <p:sp>
        <p:nvSpPr>
          <p:cNvPr id="15" name="Espace réservé du texte 21">
            <a:extLst>
              <a:ext uri="{FF2B5EF4-FFF2-40B4-BE49-F238E27FC236}">
                <a16:creationId xmlns:a16="http://schemas.microsoft.com/office/drawing/2014/main" id="{4885A02B-6093-6C40-8BC7-7DEF403805D3}"/>
              </a:ext>
            </a:extLst>
          </p:cNvPr>
          <p:cNvSpPr>
            <a:spLocks noGrp="1"/>
          </p:cNvSpPr>
          <p:nvPr>
            <p:ph type="body" sz="quarter" idx="18"/>
          </p:nvPr>
        </p:nvSpPr>
        <p:spPr>
          <a:xfrm>
            <a:off x="4804233" y="2463538"/>
            <a:ext cx="1261201" cy="425039"/>
          </a:xfrm>
        </p:spPr>
        <p:txBody>
          <a:bodyPr>
            <a:normAutofit/>
          </a:bodyPr>
          <a:lstStyle>
            <a:lvl1pPr>
              <a:lnSpc>
                <a:spcPct val="90000"/>
              </a:lnSpc>
              <a:spcAft>
                <a:spcPts val="0"/>
              </a:spcAft>
              <a:buClr>
                <a:schemeClr val="accent4"/>
              </a:buClr>
              <a:defRPr lang="fr-FR" sz="750" b="0" kern="1200" dirty="0" smtClean="0">
                <a:solidFill>
                  <a:schemeClr val="tx2"/>
                </a:solidFill>
                <a:latin typeface="+mn-lt"/>
                <a:ea typeface="+mn-ea"/>
                <a:cs typeface="+mn-cs"/>
              </a:defRPr>
            </a:lvl1pPr>
          </a:lstStyle>
          <a:p>
            <a:pPr lvl="0"/>
            <a:r>
              <a:rPr lang="fr-FR" dirty="0"/>
              <a:t>Cliquez pour modifier les styles du texte </a:t>
            </a:r>
          </a:p>
        </p:txBody>
      </p:sp>
      <p:sp>
        <p:nvSpPr>
          <p:cNvPr id="16" name="Espace réservé du texte 21">
            <a:extLst>
              <a:ext uri="{FF2B5EF4-FFF2-40B4-BE49-F238E27FC236}">
                <a16:creationId xmlns:a16="http://schemas.microsoft.com/office/drawing/2014/main" id="{BB322BCF-819E-2D4F-802B-7B307A6FC372}"/>
              </a:ext>
            </a:extLst>
          </p:cNvPr>
          <p:cNvSpPr>
            <a:spLocks noGrp="1"/>
          </p:cNvSpPr>
          <p:nvPr>
            <p:ph type="body" sz="quarter" idx="19"/>
          </p:nvPr>
        </p:nvSpPr>
        <p:spPr>
          <a:xfrm>
            <a:off x="4804233" y="3730448"/>
            <a:ext cx="1261201" cy="581865"/>
          </a:xfrm>
        </p:spPr>
        <p:txBody>
          <a:bodyPr>
            <a:normAutofit/>
          </a:bodyPr>
          <a:lstStyle>
            <a:lvl1pPr>
              <a:lnSpc>
                <a:spcPct val="90000"/>
              </a:lnSpc>
              <a:spcAft>
                <a:spcPts val="0"/>
              </a:spcAft>
              <a:buClr>
                <a:schemeClr val="accent4"/>
              </a:buClr>
              <a:defRPr lang="fr-FR" sz="750" b="0" kern="1200" dirty="0" smtClean="0">
                <a:solidFill>
                  <a:schemeClr val="tx2"/>
                </a:solidFill>
                <a:latin typeface="+mn-lt"/>
                <a:ea typeface="+mn-ea"/>
                <a:cs typeface="+mn-cs"/>
              </a:defRPr>
            </a:lvl1pPr>
          </a:lstStyle>
          <a:p>
            <a:pPr lvl="0"/>
            <a:r>
              <a:rPr lang="fr-FR" dirty="0"/>
              <a:t>Cliquez pour modifier les styles du texte </a:t>
            </a:r>
          </a:p>
        </p:txBody>
      </p:sp>
      <p:sp>
        <p:nvSpPr>
          <p:cNvPr id="17" name="Espace réservé du texte 19">
            <a:extLst>
              <a:ext uri="{FF2B5EF4-FFF2-40B4-BE49-F238E27FC236}">
                <a16:creationId xmlns:a16="http://schemas.microsoft.com/office/drawing/2014/main" id="{13B94AB2-491A-1841-8A46-C9A49E72C082}"/>
              </a:ext>
            </a:extLst>
          </p:cNvPr>
          <p:cNvSpPr>
            <a:spLocks noGrp="1"/>
          </p:cNvSpPr>
          <p:nvPr>
            <p:ph type="body" sz="quarter" idx="20" hasCustomPrompt="1"/>
          </p:nvPr>
        </p:nvSpPr>
        <p:spPr>
          <a:xfrm>
            <a:off x="4804233" y="3345686"/>
            <a:ext cx="1037305" cy="357188"/>
          </a:xfrm>
        </p:spPr>
        <p:txBody>
          <a:bodyPr anchor="ctr">
            <a:normAutofit/>
          </a:bodyPr>
          <a:lstStyle>
            <a:lvl1pPr>
              <a:lnSpc>
                <a:spcPct val="90000"/>
              </a:lnSpc>
              <a:spcAft>
                <a:spcPts val="0"/>
              </a:spcAft>
              <a:defRPr sz="2700">
                <a:solidFill>
                  <a:schemeClr val="accent2"/>
                </a:solidFill>
              </a:defRPr>
            </a:lvl1pPr>
          </a:lstStyle>
          <a:p>
            <a:pPr lvl="0"/>
            <a:r>
              <a:rPr lang="fr-FR" dirty="0"/>
              <a:t>%</a:t>
            </a:r>
          </a:p>
        </p:txBody>
      </p:sp>
      <p:sp>
        <p:nvSpPr>
          <p:cNvPr id="18" name="Rectangle 17">
            <a:extLst>
              <a:ext uri="{FF2B5EF4-FFF2-40B4-BE49-F238E27FC236}">
                <a16:creationId xmlns:a16="http://schemas.microsoft.com/office/drawing/2014/main" id="{0CBCCE63-EF1F-884F-9375-EA9AD3D8A1B0}"/>
              </a:ext>
            </a:extLst>
          </p:cNvPr>
          <p:cNvSpPr/>
          <p:nvPr userDrawn="1"/>
        </p:nvSpPr>
        <p:spPr>
          <a:xfrm>
            <a:off x="6935477" y="4806465"/>
            <a:ext cx="981359" cy="184666"/>
          </a:xfrm>
          <a:prstGeom prst="rect">
            <a:avLst/>
          </a:prstGeom>
        </p:spPr>
        <p:txBody>
          <a:bodyPr wrap="none">
            <a:spAutoFit/>
          </a:bodyPr>
          <a:lstStyle/>
          <a:p>
            <a:r>
              <a:rPr lang="fr-FR" sz="600" dirty="0">
                <a:solidFill>
                  <a:schemeClr val="bg1"/>
                </a:solidFill>
              </a:rPr>
              <a:t>@Pierre-Yves </a:t>
            </a:r>
            <a:r>
              <a:rPr lang="fr-FR" sz="600" dirty="0" err="1">
                <a:solidFill>
                  <a:schemeClr val="bg1"/>
                </a:solidFill>
              </a:rPr>
              <a:t>Brunaud</a:t>
            </a:r>
            <a:endParaRPr lang="fr-FR" sz="600" dirty="0">
              <a:solidFill>
                <a:schemeClr val="bg1"/>
              </a:solidFill>
            </a:endParaRPr>
          </a:p>
        </p:txBody>
      </p:sp>
      <p:pic>
        <p:nvPicPr>
          <p:cNvPr id="21" name="Image 20">
            <a:extLst>
              <a:ext uri="{FF2B5EF4-FFF2-40B4-BE49-F238E27FC236}">
                <a16:creationId xmlns:a16="http://schemas.microsoft.com/office/drawing/2014/main" id="{B95B8C12-555F-A44F-8668-C4BE67203BA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704965" y="2291941"/>
            <a:ext cx="2439035" cy="2047875"/>
          </a:xfrm>
          <a:prstGeom prst="rect">
            <a:avLst/>
          </a:prstGeom>
        </p:spPr>
      </p:pic>
      <p:sp>
        <p:nvSpPr>
          <p:cNvPr id="19" name="Espace réservé du contenu 3">
            <a:extLst>
              <a:ext uri="{FF2B5EF4-FFF2-40B4-BE49-F238E27FC236}">
                <a16:creationId xmlns:a16="http://schemas.microsoft.com/office/drawing/2014/main" id="{66360FD9-727E-D045-B4C3-1973A75C4E0C}"/>
              </a:ext>
            </a:extLst>
          </p:cNvPr>
          <p:cNvSpPr>
            <a:spLocks noGrp="1"/>
          </p:cNvSpPr>
          <p:nvPr>
            <p:ph sz="quarter" idx="21"/>
          </p:nvPr>
        </p:nvSpPr>
        <p:spPr>
          <a:xfrm>
            <a:off x="1175579" y="1933690"/>
            <a:ext cx="3259590" cy="25812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28550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Photo">
    <p:spTree>
      <p:nvGrpSpPr>
        <p:cNvPr id="1" name=""/>
        <p:cNvGrpSpPr/>
        <p:nvPr/>
      </p:nvGrpSpPr>
      <p:grpSpPr>
        <a:xfrm>
          <a:off x="0" y="0"/>
          <a:ext cx="0" cy="0"/>
          <a:chOff x="0" y="0"/>
          <a:chExt cx="0" cy="0"/>
        </a:xfrm>
      </p:grpSpPr>
      <p:sp>
        <p:nvSpPr>
          <p:cNvPr id="11" name="Espace réservé pour une image  10">
            <a:extLst>
              <a:ext uri="{FF2B5EF4-FFF2-40B4-BE49-F238E27FC236}">
                <a16:creationId xmlns:a16="http://schemas.microsoft.com/office/drawing/2014/main" id="{9688A89C-8C7B-8D43-8024-8BA16AB5CBE6}"/>
              </a:ext>
            </a:extLst>
          </p:cNvPr>
          <p:cNvSpPr>
            <a:spLocks noGrp="1"/>
          </p:cNvSpPr>
          <p:nvPr>
            <p:ph type="pic" sz="quarter" idx="15"/>
          </p:nvPr>
        </p:nvSpPr>
        <p:spPr>
          <a:xfrm>
            <a:off x="150058" y="160317"/>
            <a:ext cx="8829623" cy="4383109"/>
          </a:xfrm>
          <a:noFill/>
        </p:spPr>
        <p:txBody>
          <a:bodyPr/>
          <a:lstStyle>
            <a:lvl1pPr>
              <a:defRPr>
                <a:solidFill>
                  <a:schemeClr val="bg1"/>
                </a:solid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Ipid quia pra del </a:t>
            </a:r>
            <a:endParaRPr lang="en-US" dirty="0"/>
          </a:p>
        </p:txBody>
      </p:sp>
      <p:sp>
        <p:nvSpPr>
          <p:cNvPr id="6" name="Slide Number Placeholder 5"/>
          <p:cNvSpPr>
            <a:spLocks noGrp="1"/>
          </p:cNvSpPr>
          <p:nvPr>
            <p:ph type="sldNum" sz="quarter" idx="12"/>
          </p:nvPr>
        </p:nvSpPr>
        <p:spPr/>
        <p:txBody>
          <a:bodyPr/>
          <a:lstStyle>
            <a:lvl1pPr>
              <a:defRPr>
                <a:solidFill>
                  <a:schemeClr val="accent6"/>
                </a:solidFill>
              </a:defRPr>
            </a:lvl1pPr>
          </a:lstStyle>
          <a:p>
            <a:fld id="{48F63A3B-78C7-47BE-AE5E-E10140E04643}" type="slidenum">
              <a:rPr lang="en-US" smtClean="0"/>
              <a:pPr/>
              <a:t>‹N°›</a:t>
            </a:fld>
            <a:endParaRPr lang="en-US" dirty="0"/>
          </a:p>
        </p:txBody>
      </p:sp>
      <p:sp>
        <p:nvSpPr>
          <p:cNvPr id="7" name="Espace réservé du texte 6">
            <a:extLst>
              <a:ext uri="{FF2B5EF4-FFF2-40B4-BE49-F238E27FC236}">
                <a16:creationId xmlns:a16="http://schemas.microsoft.com/office/drawing/2014/main" id="{D2A56CE3-6D96-5841-9FC7-D6B861308F25}"/>
              </a:ext>
            </a:extLst>
          </p:cNvPr>
          <p:cNvSpPr>
            <a:spLocks noGrp="1"/>
          </p:cNvSpPr>
          <p:nvPr>
            <p:ph type="body" sz="quarter" idx="16"/>
          </p:nvPr>
        </p:nvSpPr>
        <p:spPr>
          <a:xfrm>
            <a:off x="325388" y="4354865"/>
            <a:ext cx="4325476" cy="103874"/>
          </a:xfrm>
          <a:solidFill>
            <a:schemeClr val="tx1">
              <a:lumMod val="65000"/>
              <a:lumOff val="35000"/>
              <a:alpha val="50000"/>
            </a:schemeClr>
          </a:solidFill>
        </p:spPr>
        <p:txBody>
          <a:bodyPr anchor="b">
            <a:normAutofit/>
          </a:bodyPr>
          <a:lstStyle>
            <a:lvl1pPr>
              <a:lnSpc>
                <a:spcPct val="90000"/>
              </a:lnSpc>
              <a:spcAft>
                <a:spcPts val="0"/>
              </a:spcAft>
              <a:defRPr sz="750">
                <a:solidFill>
                  <a:schemeClr val="bg1"/>
                </a:solidFill>
              </a:defRPr>
            </a:lvl1pPr>
            <a:lvl2pPr marL="3429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
        <p:nvSpPr>
          <p:cNvPr id="9" name="Espace réservé du texte 15">
            <a:extLst>
              <a:ext uri="{FF2B5EF4-FFF2-40B4-BE49-F238E27FC236}">
                <a16:creationId xmlns:a16="http://schemas.microsoft.com/office/drawing/2014/main" id="{AADAF429-402D-AD40-9858-2072BA1487A2}"/>
              </a:ext>
            </a:extLst>
          </p:cNvPr>
          <p:cNvSpPr>
            <a:spLocks noGrp="1"/>
          </p:cNvSpPr>
          <p:nvPr>
            <p:ph type="body" sz="quarter" idx="17" hasCustomPrompt="1"/>
          </p:nvPr>
        </p:nvSpPr>
        <p:spPr>
          <a:xfrm>
            <a:off x="7925834" y="4336329"/>
            <a:ext cx="1053817" cy="285002"/>
          </a:xfrm>
        </p:spPr>
        <p:txBody>
          <a:bodyPr>
            <a:normAutofit/>
          </a:bodyPr>
          <a:lstStyle>
            <a:lvl1pPr>
              <a:defRPr sz="675" b="0">
                <a:solidFill>
                  <a:schemeClr val="bg1"/>
                </a:solidFill>
              </a:defRPr>
            </a:lvl1pPr>
          </a:lstStyle>
          <a:p>
            <a:pPr lvl="0"/>
            <a:r>
              <a:rPr lang="fr-FR" dirty="0"/>
              <a:t>@Pierre-Yves </a:t>
            </a:r>
            <a:r>
              <a:rPr lang="fr-FR" dirty="0" err="1"/>
              <a:t>Brunaud</a:t>
            </a:r>
            <a:endParaRPr lang="fr-FR" dirty="0"/>
          </a:p>
        </p:txBody>
      </p:sp>
    </p:spTree>
    <p:extLst>
      <p:ext uri="{BB962C8B-B14F-4D97-AF65-F5344CB8AC3E}">
        <p14:creationId xmlns:p14="http://schemas.microsoft.com/office/powerpoint/2010/main" val="30144004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Parti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047D10C-7C99-1948-A3AE-19F50159C21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30" y="1"/>
            <a:ext cx="3772881" cy="5143498"/>
          </a:xfrm>
          <a:prstGeom prst="rect">
            <a:avLst/>
          </a:prstGeom>
        </p:spPr>
      </p:pic>
      <p:sp>
        <p:nvSpPr>
          <p:cNvPr id="4" name="Slide Number Placeholder 3"/>
          <p:cNvSpPr>
            <a:spLocks noGrp="1"/>
          </p:cNvSpPr>
          <p:nvPr>
            <p:ph type="sldNum" sz="quarter" idx="12"/>
          </p:nvPr>
        </p:nvSpPr>
        <p:spPr/>
        <p:txBody>
          <a:bodyPr/>
          <a:lstStyle>
            <a:lvl1pPr>
              <a:defRPr>
                <a:solidFill>
                  <a:schemeClr val="accent6"/>
                </a:solidFill>
              </a:defRPr>
            </a:lvl1pPr>
          </a:lstStyle>
          <a:p>
            <a:fld id="{48F63A3B-78C7-47BE-AE5E-E10140E04643}" type="slidenum">
              <a:rPr lang="en-US" smtClean="0"/>
              <a:pPr/>
              <a:t>‹N°›</a:t>
            </a:fld>
            <a:endParaRPr lang="en-US" dirty="0"/>
          </a:p>
        </p:txBody>
      </p:sp>
      <p:grpSp>
        <p:nvGrpSpPr>
          <p:cNvPr id="5" name="Groupe 4">
            <a:extLst>
              <a:ext uri="{FF2B5EF4-FFF2-40B4-BE49-F238E27FC236}">
                <a16:creationId xmlns:a16="http://schemas.microsoft.com/office/drawing/2014/main" id="{8BDD06E6-EE11-294F-BD82-60D278612456}"/>
              </a:ext>
            </a:extLst>
          </p:cNvPr>
          <p:cNvGrpSpPr/>
          <p:nvPr userDrawn="1"/>
        </p:nvGrpSpPr>
        <p:grpSpPr>
          <a:xfrm flipH="1">
            <a:off x="7874669" y="0"/>
            <a:ext cx="1269331" cy="5143500"/>
            <a:chOff x="0" y="0"/>
            <a:chExt cx="1692000" cy="6858000"/>
          </a:xfrm>
          <a:solidFill>
            <a:schemeClr val="accent6"/>
          </a:solidFill>
        </p:grpSpPr>
        <p:sp>
          <p:nvSpPr>
            <p:cNvPr id="6" name="Rectangle 5">
              <a:extLst>
                <a:ext uri="{FF2B5EF4-FFF2-40B4-BE49-F238E27FC236}">
                  <a16:creationId xmlns:a16="http://schemas.microsoft.com/office/drawing/2014/main" id="{47223CDC-42CC-C547-AC74-FD3EDF4689AB}"/>
                </a:ext>
              </a:extLst>
            </p:cNvPr>
            <p:cNvSpPr/>
            <p:nvPr userDrawn="1"/>
          </p:nvSpPr>
          <p:spPr>
            <a:xfrm>
              <a:off x="0" y="0"/>
              <a:ext cx="1692000" cy="2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Rectangle 6">
              <a:extLst>
                <a:ext uri="{FF2B5EF4-FFF2-40B4-BE49-F238E27FC236}">
                  <a16:creationId xmlns:a16="http://schemas.microsoft.com/office/drawing/2014/main" id="{3EF18E56-20D5-F344-A281-85452C4F2CAD}"/>
                </a:ext>
              </a:extLst>
            </p:cNvPr>
            <p:cNvSpPr/>
            <p:nvPr userDrawn="1"/>
          </p:nvSpPr>
          <p:spPr>
            <a:xfrm>
              <a:off x="0" y="6642000"/>
              <a:ext cx="1692000" cy="2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Rectangle 7">
              <a:extLst>
                <a:ext uri="{FF2B5EF4-FFF2-40B4-BE49-F238E27FC236}">
                  <a16:creationId xmlns:a16="http://schemas.microsoft.com/office/drawing/2014/main" id="{D0A4EEF5-E8BC-5C47-8ECC-05C3A16ED886}"/>
                </a:ext>
              </a:extLst>
            </p:cNvPr>
            <p:cNvSpPr/>
            <p:nvPr userDrawn="1"/>
          </p:nvSpPr>
          <p:spPr>
            <a:xfrm>
              <a:off x="0" y="0"/>
              <a:ext cx="252000" cy="68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11" name="Titre 10">
            <a:extLst>
              <a:ext uri="{FF2B5EF4-FFF2-40B4-BE49-F238E27FC236}">
                <a16:creationId xmlns:a16="http://schemas.microsoft.com/office/drawing/2014/main" id="{EBB2BD52-BAE5-834C-8217-50D6C8616F11}"/>
              </a:ext>
            </a:extLst>
          </p:cNvPr>
          <p:cNvSpPr>
            <a:spLocks noGrp="1"/>
          </p:cNvSpPr>
          <p:nvPr>
            <p:ph type="title"/>
          </p:nvPr>
        </p:nvSpPr>
        <p:spPr>
          <a:xfrm>
            <a:off x="4892842" y="780393"/>
            <a:ext cx="3153502" cy="2100997"/>
          </a:xfrm>
        </p:spPr>
        <p:txBody>
          <a:bodyPr anchor="b"/>
          <a:lstStyle>
            <a:lvl1pPr>
              <a:defRPr sz="2850">
                <a:solidFill>
                  <a:schemeClr val="tx1"/>
                </a:solidFill>
              </a:defRPr>
            </a:lvl1pPr>
          </a:lstStyle>
          <a:p>
            <a:r>
              <a:rPr lang="fr-FR" dirty="0"/>
              <a:t>Modifiez le style du titre</a:t>
            </a:r>
          </a:p>
        </p:txBody>
      </p:sp>
      <p:sp>
        <p:nvSpPr>
          <p:cNvPr id="15" name="Espace réservé du texte 14">
            <a:extLst>
              <a:ext uri="{FF2B5EF4-FFF2-40B4-BE49-F238E27FC236}">
                <a16:creationId xmlns:a16="http://schemas.microsoft.com/office/drawing/2014/main" id="{A0C9229A-F21C-294E-8CC1-C6B23BED7B2A}"/>
              </a:ext>
            </a:extLst>
          </p:cNvPr>
          <p:cNvSpPr>
            <a:spLocks noGrp="1"/>
          </p:cNvSpPr>
          <p:nvPr>
            <p:ph type="body" sz="quarter" idx="13"/>
          </p:nvPr>
        </p:nvSpPr>
        <p:spPr>
          <a:xfrm>
            <a:off x="4892842" y="2966292"/>
            <a:ext cx="3153502" cy="1673435"/>
          </a:xfrm>
        </p:spPr>
        <p:txBody>
          <a:bodyPr vert="horz" wrap="square" lIns="0" tIns="0" rIns="0" bIns="0" rtlCol="0" anchor="t">
            <a:normAutofit/>
          </a:bodyPr>
          <a:lstStyle>
            <a:lvl1pPr>
              <a:defRPr lang="fr-FR" sz="1400" b="0" dirty="0">
                <a:solidFill>
                  <a:schemeClr val="tx1">
                    <a:lumMod val="65000"/>
                    <a:lumOff val="35000"/>
                  </a:schemeClr>
                </a:solidFill>
              </a:defRPr>
            </a:lvl1pPr>
          </a:lstStyle>
          <a:p>
            <a:pPr lvl="0">
              <a:lnSpc>
                <a:spcPts val="1400"/>
              </a:lnSpc>
              <a:spcAft>
                <a:spcPts val="0"/>
              </a:spcAft>
              <a:buClr>
                <a:schemeClr val="accent4"/>
              </a:buClr>
            </a:pPr>
            <a:r>
              <a:rPr lang="fr-FR" dirty="0"/>
              <a:t>Cliquez pour modifier les styles du texte du masque</a:t>
            </a:r>
          </a:p>
        </p:txBody>
      </p:sp>
      <p:sp>
        <p:nvSpPr>
          <p:cNvPr id="19" name="Espace réservé du texte 8">
            <a:extLst>
              <a:ext uri="{FF2B5EF4-FFF2-40B4-BE49-F238E27FC236}">
                <a16:creationId xmlns:a16="http://schemas.microsoft.com/office/drawing/2014/main" id="{037E8B85-E480-7249-BC5D-686E582C4F94}"/>
              </a:ext>
            </a:extLst>
          </p:cNvPr>
          <p:cNvSpPr>
            <a:spLocks noGrp="1"/>
          </p:cNvSpPr>
          <p:nvPr>
            <p:ph type="body" sz="quarter" idx="15" hasCustomPrompt="1"/>
          </p:nvPr>
        </p:nvSpPr>
        <p:spPr>
          <a:xfrm>
            <a:off x="2763724" y="1428300"/>
            <a:ext cx="2105574" cy="2260997"/>
          </a:xfrm>
        </p:spPr>
        <p:txBody>
          <a:bodyPr anchor="ctr">
            <a:normAutofit/>
          </a:bodyPr>
          <a:lstStyle>
            <a:lvl1pPr>
              <a:lnSpc>
                <a:spcPct val="100000"/>
              </a:lnSpc>
              <a:spcAft>
                <a:spcPts val="0"/>
              </a:spcAft>
              <a:defRPr sz="14400">
                <a:solidFill>
                  <a:srgbClr val="FFDD00"/>
                </a:solidFill>
              </a:defRPr>
            </a:lvl1pPr>
          </a:lstStyle>
          <a:p>
            <a:pPr lvl="0"/>
            <a:r>
              <a:rPr lang="fr-FR" dirty="0"/>
              <a:t>N°</a:t>
            </a:r>
          </a:p>
        </p:txBody>
      </p:sp>
      <p:sp>
        <p:nvSpPr>
          <p:cNvPr id="20" name="Espace réservé du texte 17">
            <a:extLst>
              <a:ext uri="{FF2B5EF4-FFF2-40B4-BE49-F238E27FC236}">
                <a16:creationId xmlns:a16="http://schemas.microsoft.com/office/drawing/2014/main" id="{95A8F213-0FF5-C34B-AEDC-DC6EB171449A}"/>
              </a:ext>
            </a:extLst>
          </p:cNvPr>
          <p:cNvSpPr>
            <a:spLocks noGrp="1"/>
          </p:cNvSpPr>
          <p:nvPr>
            <p:ph type="body" sz="quarter" idx="16" hasCustomPrompt="1"/>
          </p:nvPr>
        </p:nvSpPr>
        <p:spPr>
          <a:xfrm>
            <a:off x="2443975" y="2311523"/>
            <a:ext cx="1352902" cy="696515"/>
          </a:xfrm>
        </p:spPr>
        <p:txBody>
          <a:bodyPr anchor="ctr">
            <a:noAutofit/>
          </a:bodyPr>
          <a:lstStyle>
            <a:lvl1pPr>
              <a:lnSpc>
                <a:spcPct val="100000"/>
              </a:lnSpc>
              <a:defRPr sz="1800" cap="all" baseline="0">
                <a:solidFill>
                  <a:schemeClr val="bg1"/>
                </a:solidFill>
              </a:defRPr>
            </a:lvl1pPr>
            <a:lvl2pPr>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fr-FR" dirty="0"/>
              <a:t>XXXXXX</a:t>
            </a:r>
          </a:p>
        </p:txBody>
      </p:sp>
      <p:sp>
        <p:nvSpPr>
          <p:cNvPr id="14" name="Rectangle 13">
            <a:extLst>
              <a:ext uri="{FF2B5EF4-FFF2-40B4-BE49-F238E27FC236}">
                <a16:creationId xmlns:a16="http://schemas.microsoft.com/office/drawing/2014/main" id="{A26CEC09-FC61-1548-803F-784650954011}"/>
              </a:ext>
            </a:extLst>
          </p:cNvPr>
          <p:cNvSpPr/>
          <p:nvPr userDrawn="1"/>
        </p:nvSpPr>
        <p:spPr>
          <a:xfrm>
            <a:off x="0" y="4821237"/>
            <a:ext cx="981359" cy="184666"/>
          </a:xfrm>
          <a:prstGeom prst="rect">
            <a:avLst/>
          </a:prstGeom>
        </p:spPr>
        <p:txBody>
          <a:bodyPr wrap="none">
            <a:spAutoFit/>
          </a:bodyPr>
          <a:lstStyle/>
          <a:p>
            <a:r>
              <a:rPr lang="fr-FR" sz="600" dirty="0">
                <a:solidFill>
                  <a:schemeClr val="bg1"/>
                </a:solidFill>
              </a:rPr>
              <a:t>@Pierre-Yves </a:t>
            </a:r>
            <a:r>
              <a:rPr lang="fr-FR" sz="600" dirty="0" err="1">
                <a:solidFill>
                  <a:schemeClr val="bg1"/>
                </a:solidFill>
              </a:rPr>
              <a:t>Brunaud</a:t>
            </a:r>
            <a:endParaRPr lang="fr-FR" sz="600" dirty="0">
              <a:solidFill>
                <a:schemeClr val="bg1"/>
              </a:solidFill>
            </a:endParaRPr>
          </a:p>
        </p:txBody>
      </p:sp>
      <p:pic>
        <p:nvPicPr>
          <p:cNvPr id="17" name="Image 16">
            <a:extLst>
              <a:ext uri="{FF2B5EF4-FFF2-40B4-BE49-F238E27FC236}">
                <a16:creationId xmlns:a16="http://schemas.microsoft.com/office/drawing/2014/main" id="{94C9E4F6-2402-4742-8D0B-AA32D0C68D1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a:off x="1519376" y="0"/>
            <a:ext cx="1284848" cy="1295400"/>
          </a:xfrm>
          <a:prstGeom prst="rect">
            <a:avLst/>
          </a:prstGeom>
        </p:spPr>
      </p:pic>
      <p:pic>
        <p:nvPicPr>
          <p:cNvPr id="22" name="Image 21">
            <a:extLst>
              <a:ext uri="{FF2B5EF4-FFF2-40B4-BE49-F238E27FC236}">
                <a16:creationId xmlns:a16="http://schemas.microsoft.com/office/drawing/2014/main" id="{64E01FF3-51B4-ED45-9E35-F1DE52E6ADE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285733"/>
            <a:ext cx="1937499" cy="1895475"/>
          </a:xfrm>
          <a:prstGeom prst="rect">
            <a:avLst/>
          </a:prstGeom>
        </p:spPr>
      </p:pic>
    </p:spTree>
    <p:extLst>
      <p:ext uri="{BB962C8B-B14F-4D97-AF65-F5344CB8AC3E}">
        <p14:creationId xmlns:p14="http://schemas.microsoft.com/office/powerpoint/2010/main" val="14184960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Titre+Icone+Imag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5271323-8EFA-8640-B56B-1A7019F1A1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935477" y="170293"/>
            <a:ext cx="2050790" cy="4802915"/>
          </a:xfrm>
          <a:prstGeom prst="rect">
            <a:avLst/>
          </a:prstGeom>
        </p:spPr>
      </p:pic>
      <p:sp>
        <p:nvSpPr>
          <p:cNvPr id="5" name="Footer Placeholder 4"/>
          <p:cNvSpPr>
            <a:spLocks noGrp="1"/>
          </p:cNvSpPr>
          <p:nvPr>
            <p:ph type="ftr" sz="quarter" idx="11"/>
          </p:nvPr>
        </p:nvSpPr>
        <p:spPr/>
        <p:txBody>
          <a:bodyPr/>
          <a:lstStyle/>
          <a:p>
            <a:r>
              <a:rPr lang="en-US"/>
              <a:t>Ipid quia pra del </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
        <p:nvSpPr>
          <p:cNvPr id="8" name="Espace réservé du texte 7">
            <a:extLst>
              <a:ext uri="{FF2B5EF4-FFF2-40B4-BE49-F238E27FC236}">
                <a16:creationId xmlns:a16="http://schemas.microsoft.com/office/drawing/2014/main" id="{BFB74FD8-6F6D-7E4B-9001-042EFE9BFBFF}"/>
              </a:ext>
            </a:extLst>
          </p:cNvPr>
          <p:cNvSpPr>
            <a:spLocks noGrp="1"/>
          </p:cNvSpPr>
          <p:nvPr>
            <p:ph type="body" sz="quarter" idx="13" hasCustomPrompt="1"/>
          </p:nvPr>
        </p:nvSpPr>
        <p:spPr>
          <a:xfrm>
            <a:off x="1175579" y="831187"/>
            <a:ext cx="5692544" cy="675495"/>
          </a:xfrm>
        </p:spPr>
        <p:txBody>
          <a:bodyPr vert="horz" wrap="square" lIns="0" tIns="0" rIns="0" bIns="0" rtlCol="0">
            <a:normAutofit/>
          </a:bodyPr>
          <a:lstStyle>
            <a:lvl1pPr>
              <a:lnSpc>
                <a:spcPts val="1400"/>
              </a:lnSpc>
              <a:defRPr lang="fr-FR" sz="1400" b="0" dirty="0">
                <a:solidFill>
                  <a:schemeClr val="tx2"/>
                </a:solidFill>
              </a:defRPr>
            </a:lvl1pPr>
          </a:lstStyle>
          <a:p>
            <a:pPr lvl="0">
              <a:lnSpc>
                <a:spcPts val="1400"/>
              </a:lnSpc>
              <a:buClr>
                <a:schemeClr val="accent4"/>
              </a:buClr>
            </a:pPr>
            <a:r>
              <a:rPr lang="fr-FR" dirty="0"/>
              <a:t>Cliquez pour modifier SOUS_TITRE du masque</a:t>
            </a:r>
          </a:p>
        </p:txBody>
      </p:sp>
      <p:sp>
        <p:nvSpPr>
          <p:cNvPr id="10" name="Espace réservé du texte 9">
            <a:extLst>
              <a:ext uri="{FF2B5EF4-FFF2-40B4-BE49-F238E27FC236}">
                <a16:creationId xmlns:a16="http://schemas.microsoft.com/office/drawing/2014/main" id="{7FF0DCFB-717E-2F4B-AC51-23E64AC542F5}"/>
              </a:ext>
            </a:extLst>
          </p:cNvPr>
          <p:cNvSpPr>
            <a:spLocks noGrp="1"/>
          </p:cNvSpPr>
          <p:nvPr>
            <p:ph type="body" sz="quarter" idx="14" hasCustomPrompt="1"/>
          </p:nvPr>
        </p:nvSpPr>
        <p:spPr>
          <a:xfrm>
            <a:off x="402342" y="587821"/>
            <a:ext cx="740762" cy="158312"/>
          </a:xfrm>
        </p:spPr>
        <p:txBody>
          <a:bodyPr/>
          <a:lstStyle>
            <a:lvl1pPr>
              <a:defRPr sz="900">
                <a:solidFill>
                  <a:schemeClr val="tx1">
                    <a:lumMod val="65000"/>
                    <a:lumOff val="35000"/>
                  </a:schemeClr>
                </a:solidFill>
              </a:defRPr>
            </a:lvl1pPr>
          </a:lstStyle>
          <a:p>
            <a:pPr lvl="0"/>
            <a:r>
              <a:rPr lang="fr-FR" dirty="0"/>
              <a:t>PARTIE XX</a:t>
            </a:r>
          </a:p>
        </p:txBody>
      </p:sp>
      <p:sp>
        <p:nvSpPr>
          <p:cNvPr id="4" name="Titre 3">
            <a:extLst>
              <a:ext uri="{FF2B5EF4-FFF2-40B4-BE49-F238E27FC236}">
                <a16:creationId xmlns:a16="http://schemas.microsoft.com/office/drawing/2014/main" id="{0664E3AC-C5C2-8B4E-AE1D-800D8F70B374}"/>
              </a:ext>
            </a:extLst>
          </p:cNvPr>
          <p:cNvSpPr>
            <a:spLocks noGrp="1"/>
          </p:cNvSpPr>
          <p:nvPr>
            <p:ph type="title"/>
          </p:nvPr>
        </p:nvSpPr>
        <p:spPr/>
        <p:txBody>
          <a:bodyPr/>
          <a:lstStyle/>
          <a:p>
            <a:r>
              <a:rPr lang="fr-FR"/>
              <a:t>Modifiez le style du titre</a:t>
            </a:r>
          </a:p>
        </p:txBody>
      </p:sp>
      <p:sp>
        <p:nvSpPr>
          <p:cNvPr id="12" name="Espace réservé du texte 19">
            <a:extLst>
              <a:ext uri="{FF2B5EF4-FFF2-40B4-BE49-F238E27FC236}">
                <a16:creationId xmlns:a16="http://schemas.microsoft.com/office/drawing/2014/main" id="{83446F5D-2CE2-6248-9B10-FE60784C8953}"/>
              </a:ext>
            </a:extLst>
          </p:cNvPr>
          <p:cNvSpPr>
            <a:spLocks noGrp="1"/>
          </p:cNvSpPr>
          <p:nvPr>
            <p:ph type="body" sz="quarter" idx="17" hasCustomPrompt="1"/>
          </p:nvPr>
        </p:nvSpPr>
        <p:spPr>
          <a:xfrm>
            <a:off x="4804233" y="2094884"/>
            <a:ext cx="1037305" cy="357188"/>
          </a:xfrm>
        </p:spPr>
        <p:txBody>
          <a:bodyPr anchor="ctr">
            <a:normAutofit/>
          </a:bodyPr>
          <a:lstStyle>
            <a:lvl1pPr>
              <a:lnSpc>
                <a:spcPct val="90000"/>
              </a:lnSpc>
              <a:spcAft>
                <a:spcPts val="0"/>
              </a:spcAft>
              <a:defRPr sz="2700">
                <a:solidFill>
                  <a:schemeClr val="accent4"/>
                </a:solidFill>
              </a:defRPr>
            </a:lvl1pPr>
          </a:lstStyle>
          <a:p>
            <a:pPr lvl="0"/>
            <a:r>
              <a:rPr lang="fr-FR" dirty="0"/>
              <a:t>%</a:t>
            </a:r>
          </a:p>
        </p:txBody>
      </p:sp>
      <p:sp>
        <p:nvSpPr>
          <p:cNvPr id="13" name="Espace réservé pour une image  6">
            <a:extLst>
              <a:ext uri="{FF2B5EF4-FFF2-40B4-BE49-F238E27FC236}">
                <a16:creationId xmlns:a16="http://schemas.microsoft.com/office/drawing/2014/main" id="{804FE829-1A08-9945-93ED-5A8327BC5B0B}"/>
              </a:ext>
            </a:extLst>
          </p:cNvPr>
          <p:cNvSpPr>
            <a:spLocks noGrp="1"/>
          </p:cNvSpPr>
          <p:nvPr>
            <p:ph type="pic" sz="quarter" idx="15" hasCustomPrompt="1"/>
          </p:nvPr>
        </p:nvSpPr>
        <p:spPr>
          <a:xfrm>
            <a:off x="4804233" y="1790260"/>
            <a:ext cx="364926" cy="286859"/>
          </a:xfrm>
          <a:noFill/>
        </p:spPr>
        <p:txBody>
          <a:bodyPr/>
          <a:lstStyle/>
          <a:p>
            <a:r>
              <a:rPr lang="fr-FR" dirty="0"/>
              <a:t>Icone</a:t>
            </a:r>
          </a:p>
        </p:txBody>
      </p:sp>
      <p:sp>
        <p:nvSpPr>
          <p:cNvPr id="14" name="Espace réservé pour une image  6">
            <a:extLst>
              <a:ext uri="{FF2B5EF4-FFF2-40B4-BE49-F238E27FC236}">
                <a16:creationId xmlns:a16="http://schemas.microsoft.com/office/drawing/2014/main" id="{B4358084-8B85-DA4E-BE98-400BEF403C09}"/>
              </a:ext>
            </a:extLst>
          </p:cNvPr>
          <p:cNvSpPr>
            <a:spLocks noGrp="1"/>
          </p:cNvSpPr>
          <p:nvPr>
            <p:ph type="pic" sz="quarter" idx="16" hasCustomPrompt="1"/>
          </p:nvPr>
        </p:nvSpPr>
        <p:spPr>
          <a:xfrm>
            <a:off x="4804233" y="2964407"/>
            <a:ext cx="343479" cy="343390"/>
          </a:xfrm>
          <a:noFill/>
        </p:spPr>
        <p:txBody>
          <a:bodyPr/>
          <a:lstStyle/>
          <a:p>
            <a:r>
              <a:rPr lang="fr-FR" dirty="0"/>
              <a:t>Icone</a:t>
            </a:r>
          </a:p>
        </p:txBody>
      </p:sp>
      <p:sp>
        <p:nvSpPr>
          <p:cNvPr id="15" name="Espace réservé du texte 21">
            <a:extLst>
              <a:ext uri="{FF2B5EF4-FFF2-40B4-BE49-F238E27FC236}">
                <a16:creationId xmlns:a16="http://schemas.microsoft.com/office/drawing/2014/main" id="{44BBF528-81CD-A847-8E50-2EF5A6D20A24}"/>
              </a:ext>
            </a:extLst>
          </p:cNvPr>
          <p:cNvSpPr>
            <a:spLocks noGrp="1"/>
          </p:cNvSpPr>
          <p:nvPr>
            <p:ph type="body" sz="quarter" idx="18"/>
          </p:nvPr>
        </p:nvSpPr>
        <p:spPr>
          <a:xfrm>
            <a:off x="4804233" y="2463538"/>
            <a:ext cx="1261201" cy="425039"/>
          </a:xfrm>
        </p:spPr>
        <p:txBody>
          <a:bodyPr>
            <a:normAutofit/>
          </a:bodyPr>
          <a:lstStyle>
            <a:lvl1pPr>
              <a:lnSpc>
                <a:spcPct val="90000"/>
              </a:lnSpc>
              <a:spcAft>
                <a:spcPts val="0"/>
              </a:spcAft>
              <a:buClr>
                <a:schemeClr val="accent4"/>
              </a:buClr>
              <a:defRPr lang="fr-FR" sz="750" b="0" kern="1200" dirty="0" smtClean="0">
                <a:solidFill>
                  <a:schemeClr val="tx2"/>
                </a:solidFill>
                <a:latin typeface="+mn-lt"/>
                <a:ea typeface="+mn-ea"/>
                <a:cs typeface="+mn-cs"/>
              </a:defRPr>
            </a:lvl1pPr>
          </a:lstStyle>
          <a:p>
            <a:pPr lvl="0"/>
            <a:r>
              <a:rPr lang="fr-FR" dirty="0"/>
              <a:t>Cliquez pour modifier les styles du texte </a:t>
            </a:r>
          </a:p>
        </p:txBody>
      </p:sp>
      <p:sp>
        <p:nvSpPr>
          <p:cNvPr id="16" name="Espace réservé du texte 21">
            <a:extLst>
              <a:ext uri="{FF2B5EF4-FFF2-40B4-BE49-F238E27FC236}">
                <a16:creationId xmlns:a16="http://schemas.microsoft.com/office/drawing/2014/main" id="{96AB93BB-F599-E146-A159-695289769D6B}"/>
              </a:ext>
            </a:extLst>
          </p:cNvPr>
          <p:cNvSpPr>
            <a:spLocks noGrp="1"/>
          </p:cNvSpPr>
          <p:nvPr>
            <p:ph type="body" sz="quarter" idx="19"/>
          </p:nvPr>
        </p:nvSpPr>
        <p:spPr>
          <a:xfrm>
            <a:off x="4804233" y="3730448"/>
            <a:ext cx="1261201" cy="581865"/>
          </a:xfrm>
        </p:spPr>
        <p:txBody>
          <a:bodyPr>
            <a:normAutofit/>
          </a:bodyPr>
          <a:lstStyle>
            <a:lvl1pPr>
              <a:lnSpc>
                <a:spcPct val="90000"/>
              </a:lnSpc>
              <a:spcAft>
                <a:spcPts val="0"/>
              </a:spcAft>
              <a:buClr>
                <a:schemeClr val="accent4"/>
              </a:buClr>
              <a:defRPr lang="fr-FR" sz="750" b="0" kern="1200" dirty="0" smtClean="0">
                <a:solidFill>
                  <a:schemeClr val="tx2"/>
                </a:solidFill>
                <a:latin typeface="+mn-lt"/>
                <a:ea typeface="+mn-ea"/>
                <a:cs typeface="+mn-cs"/>
              </a:defRPr>
            </a:lvl1pPr>
          </a:lstStyle>
          <a:p>
            <a:pPr lvl="0"/>
            <a:r>
              <a:rPr lang="fr-FR" dirty="0"/>
              <a:t>Cliquez pour modifier les styles du texte </a:t>
            </a:r>
          </a:p>
        </p:txBody>
      </p:sp>
      <p:sp>
        <p:nvSpPr>
          <p:cNvPr id="17" name="Espace réservé du texte 19">
            <a:extLst>
              <a:ext uri="{FF2B5EF4-FFF2-40B4-BE49-F238E27FC236}">
                <a16:creationId xmlns:a16="http://schemas.microsoft.com/office/drawing/2014/main" id="{9C4E8F3F-6411-7646-BD5B-B74A103B9095}"/>
              </a:ext>
            </a:extLst>
          </p:cNvPr>
          <p:cNvSpPr>
            <a:spLocks noGrp="1"/>
          </p:cNvSpPr>
          <p:nvPr>
            <p:ph type="body" sz="quarter" idx="20" hasCustomPrompt="1"/>
          </p:nvPr>
        </p:nvSpPr>
        <p:spPr>
          <a:xfrm>
            <a:off x="4804233" y="3345686"/>
            <a:ext cx="1037305" cy="357188"/>
          </a:xfrm>
        </p:spPr>
        <p:txBody>
          <a:bodyPr anchor="ctr">
            <a:normAutofit/>
          </a:bodyPr>
          <a:lstStyle>
            <a:lvl1pPr>
              <a:lnSpc>
                <a:spcPct val="90000"/>
              </a:lnSpc>
              <a:spcAft>
                <a:spcPts val="0"/>
              </a:spcAft>
              <a:defRPr sz="2700">
                <a:solidFill>
                  <a:schemeClr val="accent2"/>
                </a:solidFill>
              </a:defRPr>
            </a:lvl1pPr>
          </a:lstStyle>
          <a:p>
            <a:pPr lvl="0"/>
            <a:r>
              <a:rPr lang="fr-FR" dirty="0"/>
              <a:t>%</a:t>
            </a:r>
          </a:p>
        </p:txBody>
      </p:sp>
      <p:sp>
        <p:nvSpPr>
          <p:cNvPr id="18" name="Rectangle 17">
            <a:extLst>
              <a:ext uri="{FF2B5EF4-FFF2-40B4-BE49-F238E27FC236}">
                <a16:creationId xmlns:a16="http://schemas.microsoft.com/office/drawing/2014/main" id="{C1FF5C96-A869-A043-AD42-F95FF20B62B2}"/>
              </a:ext>
            </a:extLst>
          </p:cNvPr>
          <p:cNvSpPr/>
          <p:nvPr userDrawn="1"/>
        </p:nvSpPr>
        <p:spPr>
          <a:xfrm>
            <a:off x="6935477" y="4806465"/>
            <a:ext cx="981359" cy="184666"/>
          </a:xfrm>
          <a:prstGeom prst="rect">
            <a:avLst/>
          </a:prstGeom>
        </p:spPr>
        <p:txBody>
          <a:bodyPr wrap="none">
            <a:spAutoFit/>
          </a:bodyPr>
          <a:lstStyle/>
          <a:p>
            <a:r>
              <a:rPr lang="fr-FR" sz="600" dirty="0">
                <a:solidFill>
                  <a:schemeClr val="bg1"/>
                </a:solidFill>
              </a:rPr>
              <a:t>@Pierre-Yves </a:t>
            </a:r>
            <a:r>
              <a:rPr lang="fr-FR" sz="600" dirty="0" err="1">
                <a:solidFill>
                  <a:schemeClr val="bg1"/>
                </a:solidFill>
              </a:rPr>
              <a:t>Brunaud</a:t>
            </a:r>
            <a:endParaRPr lang="fr-FR" sz="600" dirty="0">
              <a:solidFill>
                <a:schemeClr val="bg1"/>
              </a:solidFill>
            </a:endParaRPr>
          </a:p>
        </p:txBody>
      </p:sp>
      <p:pic>
        <p:nvPicPr>
          <p:cNvPr id="21" name="Image 20">
            <a:extLst>
              <a:ext uri="{FF2B5EF4-FFF2-40B4-BE49-F238E27FC236}">
                <a16:creationId xmlns:a16="http://schemas.microsoft.com/office/drawing/2014/main" id="{AA4CDE7B-94F0-6C47-818F-A6C26104095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704965" y="2291941"/>
            <a:ext cx="2439035" cy="2047875"/>
          </a:xfrm>
          <a:prstGeom prst="rect">
            <a:avLst/>
          </a:prstGeom>
        </p:spPr>
      </p:pic>
      <p:sp>
        <p:nvSpPr>
          <p:cNvPr id="19" name="Espace réservé du contenu 3">
            <a:extLst>
              <a:ext uri="{FF2B5EF4-FFF2-40B4-BE49-F238E27FC236}">
                <a16:creationId xmlns:a16="http://schemas.microsoft.com/office/drawing/2014/main" id="{385B453C-18D4-D540-A230-8F87F468161B}"/>
              </a:ext>
            </a:extLst>
          </p:cNvPr>
          <p:cNvSpPr>
            <a:spLocks noGrp="1"/>
          </p:cNvSpPr>
          <p:nvPr>
            <p:ph sz="quarter" idx="21"/>
          </p:nvPr>
        </p:nvSpPr>
        <p:spPr>
          <a:xfrm>
            <a:off x="1175579" y="1933690"/>
            <a:ext cx="3259590" cy="25812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86871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e+1 Graphe">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3019" y="1947907"/>
            <a:ext cx="2423959" cy="2568914"/>
          </a:xfrm>
        </p:spPr>
        <p:txBody>
          <a:bodyPr/>
          <a:lstStyle>
            <a:lvl1pPr>
              <a:buClr>
                <a:schemeClr val="accent4"/>
              </a:buClr>
              <a:defRPr/>
            </a:lvl1pPr>
            <a:lvl2pPr marL="10716" indent="0">
              <a:spcBef>
                <a:spcPts val="450"/>
              </a:spcBef>
              <a:spcAft>
                <a:spcPts val="450"/>
              </a:spcAft>
              <a:buClr>
                <a:schemeClr val="accent4"/>
              </a:buClr>
              <a:buFontTx/>
              <a:buNone/>
              <a:tabLst/>
              <a:defRPr/>
            </a:lvl2pPr>
          </a:lstStyle>
          <a:p>
            <a:pPr lvl="0"/>
            <a:r>
              <a:rPr lang="fr-FR" dirty="0"/>
              <a:t>Cliquez pour modifier les styles du texte du masque</a:t>
            </a:r>
          </a:p>
          <a:p>
            <a:pPr lvl="1"/>
            <a:r>
              <a:rPr lang="fr-FR" dirty="0"/>
              <a:t>Deuxième niveau</a:t>
            </a:r>
          </a:p>
        </p:txBody>
      </p:sp>
      <p:sp>
        <p:nvSpPr>
          <p:cNvPr id="5" name="Footer Placeholder 4"/>
          <p:cNvSpPr>
            <a:spLocks noGrp="1"/>
          </p:cNvSpPr>
          <p:nvPr>
            <p:ph type="ftr" sz="quarter" idx="11"/>
          </p:nvPr>
        </p:nvSpPr>
        <p:spPr/>
        <p:txBody>
          <a:bodyPr/>
          <a:lstStyle/>
          <a:p>
            <a:r>
              <a:rPr lang="en-US"/>
              <a:t>Ipid quia pra del </a:t>
            </a:r>
            <a:endParaRPr lang="en-US" dirty="0"/>
          </a:p>
        </p:txBody>
      </p:sp>
      <p:sp>
        <p:nvSpPr>
          <p:cNvPr id="6" name="Slide Number Placeholder 5"/>
          <p:cNvSpPr>
            <a:spLocks noGrp="1"/>
          </p:cNvSpPr>
          <p:nvPr>
            <p:ph type="sldNum" sz="quarter" idx="12"/>
          </p:nvPr>
        </p:nvSpPr>
        <p:spPr/>
        <p:txBody>
          <a:bodyPr/>
          <a:lstStyle>
            <a:lvl1pPr>
              <a:defRPr>
                <a:solidFill>
                  <a:schemeClr val="accent6"/>
                </a:solidFill>
              </a:defRPr>
            </a:lvl1pPr>
          </a:lstStyle>
          <a:p>
            <a:fld id="{48F63A3B-78C7-47BE-AE5E-E10140E04643}" type="slidenum">
              <a:rPr lang="en-US" smtClean="0"/>
              <a:pPr/>
              <a:t>‹N°›</a:t>
            </a:fld>
            <a:endParaRPr lang="en-US" dirty="0"/>
          </a:p>
        </p:txBody>
      </p:sp>
      <p:sp>
        <p:nvSpPr>
          <p:cNvPr id="8" name="Espace réservé du texte 7">
            <a:extLst>
              <a:ext uri="{FF2B5EF4-FFF2-40B4-BE49-F238E27FC236}">
                <a16:creationId xmlns:a16="http://schemas.microsoft.com/office/drawing/2014/main" id="{BFB74FD8-6F6D-7E4B-9001-042EFE9BFBFF}"/>
              </a:ext>
            </a:extLst>
          </p:cNvPr>
          <p:cNvSpPr>
            <a:spLocks noGrp="1"/>
          </p:cNvSpPr>
          <p:nvPr>
            <p:ph type="body" sz="quarter" idx="13" hasCustomPrompt="1"/>
          </p:nvPr>
        </p:nvSpPr>
        <p:spPr>
          <a:xfrm>
            <a:off x="1175579" y="831187"/>
            <a:ext cx="7140486" cy="675495"/>
          </a:xfrm>
        </p:spPr>
        <p:txBody>
          <a:bodyPr vert="horz" wrap="square" lIns="0" tIns="0" rIns="0" bIns="0" rtlCol="0">
            <a:normAutofit/>
          </a:bodyPr>
          <a:lstStyle>
            <a:lvl1pPr>
              <a:lnSpc>
                <a:spcPts val="1400"/>
              </a:lnSpc>
              <a:defRPr lang="fr-FR" sz="1400" b="0" dirty="0">
                <a:solidFill>
                  <a:schemeClr val="tx2"/>
                </a:solidFill>
              </a:defRPr>
            </a:lvl1pPr>
          </a:lstStyle>
          <a:p>
            <a:pPr lvl="0">
              <a:lnSpc>
                <a:spcPts val="1400"/>
              </a:lnSpc>
              <a:buClr>
                <a:schemeClr val="accent4"/>
              </a:buClr>
            </a:pPr>
            <a:r>
              <a:rPr lang="fr-FR" dirty="0"/>
              <a:t>Cliquez pour modifier SOUS_TITRE du masque</a:t>
            </a:r>
          </a:p>
        </p:txBody>
      </p:sp>
      <p:sp>
        <p:nvSpPr>
          <p:cNvPr id="10" name="Espace réservé du texte 9">
            <a:extLst>
              <a:ext uri="{FF2B5EF4-FFF2-40B4-BE49-F238E27FC236}">
                <a16:creationId xmlns:a16="http://schemas.microsoft.com/office/drawing/2014/main" id="{7FF0DCFB-717E-2F4B-AC51-23E64AC542F5}"/>
              </a:ext>
            </a:extLst>
          </p:cNvPr>
          <p:cNvSpPr>
            <a:spLocks noGrp="1"/>
          </p:cNvSpPr>
          <p:nvPr>
            <p:ph type="body" sz="quarter" idx="14" hasCustomPrompt="1"/>
          </p:nvPr>
        </p:nvSpPr>
        <p:spPr>
          <a:xfrm>
            <a:off x="402342" y="587821"/>
            <a:ext cx="740762" cy="158312"/>
          </a:xfrm>
        </p:spPr>
        <p:txBody>
          <a:bodyPr/>
          <a:lstStyle>
            <a:lvl1pPr>
              <a:defRPr sz="900">
                <a:solidFill>
                  <a:schemeClr val="tx1">
                    <a:lumMod val="65000"/>
                    <a:lumOff val="35000"/>
                  </a:schemeClr>
                </a:solidFill>
              </a:defRPr>
            </a:lvl1pPr>
          </a:lstStyle>
          <a:p>
            <a:pPr lvl="0"/>
            <a:r>
              <a:rPr lang="fr-FR" dirty="0"/>
              <a:t>PARTIE XX</a:t>
            </a:r>
          </a:p>
        </p:txBody>
      </p:sp>
      <p:sp>
        <p:nvSpPr>
          <p:cNvPr id="7" name="Espace réservé du graphique 6">
            <a:extLst>
              <a:ext uri="{FF2B5EF4-FFF2-40B4-BE49-F238E27FC236}">
                <a16:creationId xmlns:a16="http://schemas.microsoft.com/office/drawing/2014/main" id="{1D8B22A3-2B94-5142-80D3-8E58D526F0BD}"/>
              </a:ext>
            </a:extLst>
          </p:cNvPr>
          <p:cNvSpPr>
            <a:spLocks noGrp="1"/>
          </p:cNvSpPr>
          <p:nvPr>
            <p:ph type="chart" sz="quarter" idx="15"/>
          </p:nvPr>
        </p:nvSpPr>
        <p:spPr>
          <a:xfrm>
            <a:off x="4151507" y="1947908"/>
            <a:ext cx="4164558" cy="2132490"/>
          </a:xfrm>
        </p:spPr>
        <p:txBody>
          <a:bodyPr/>
          <a:lstStyle/>
          <a:p>
            <a:endParaRPr lang="fr-FR" dirty="0"/>
          </a:p>
        </p:txBody>
      </p:sp>
      <p:sp>
        <p:nvSpPr>
          <p:cNvPr id="4" name="Titre 3">
            <a:extLst>
              <a:ext uri="{FF2B5EF4-FFF2-40B4-BE49-F238E27FC236}">
                <a16:creationId xmlns:a16="http://schemas.microsoft.com/office/drawing/2014/main" id="{5AEC4F65-238A-6041-BCCA-1ECC3F5D0787}"/>
              </a:ext>
            </a:extLst>
          </p:cNvPr>
          <p:cNvSpPr>
            <a:spLocks noGrp="1"/>
          </p:cNvSpPr>
          <p:nvPr>
            <p:ph type="title"/>
          </p:nvPr>
        </p:nvSpPr>
        <p:spPr>
          <a:xfrm>
            <a:off x="1175579" y="150800"/>
            <a:ext cx="7140485" cy="638822"/>
          </a:xfrm>
        </p:spPr>
        <p:txBody>
          <a:bodyPr/>
          <a:lstStyle/>
          <a:p>
            <a:r>
              <a:rPr lang="fr-FR"/>
              <a:t>Modifiez le style du titre</a:t>
            </a:r>
          </a:p>
        </p:txBody>
      </p:sp>
    </p:spTree>
    <p:extLst>
      <p:ext uri="{BB962C8B-B14F-4D97-AF65-F5344CB8AC3E}">
        <p14:creationId xmlns:p14="http://schemas.microsoft.com/office/powerpoint/2010/main" val="1631009484"/>
      </p:ext>
    </p:extLst>
  </p:cSld>
  <p:clrMapOvr>
    <a:masterClrMapping/>
  </p:clrMapOvr>
  <p:extLst>
    <p:ext uri="{DCECCB84-F9BA-43D5-87BE-67443E8EF086}">
      <p15:sldGuideLst xmlns:p15="http://schemas.microsoft.com/office/powerpoint/2012/main">
        <p15:guide id="1" pos="98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artie">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A96D33BA-7439-CE4D-B0DF-0E3D39DFF74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
            <a:ext cx="3772882" cy="5143499"/>
          </a:xfrm>
          <a:prstGeom prst="rect">
            <a:avLst/>
          </a:prstGeom>
        </p:spPr>
      </p:pic>
      <p:sp>
        <p:nvSpPr>
          <p:cNvPr id="4" name="Slide Number Placeholder 3"/>
          <p:cNvSpPr>
            <a:spLocks noGrp="1"/>
          </p:cNvSpPr>
          <p:nvPr>
            <p:ph type="sldNum" sz="quarter" idx="12"/>
          </p:nvPr>
        </p:nvSpPr>
        <p:spPr/>
        <p:txBody>
          <a:bodyPr/>
          <a:lstStyle>
            <a:lvl1pPr>
              <a:defRPr>
                <a:solidFill>
                  <a:schemeClr val="accent6"/>
                </a:solidFill>
              </a:defRPr>
            </a:lvl1pPr>
          </a:lstStyle>
          <a:p>
            <a:fld id="{48F63A3B-78C7-47BE-AE5E-E10140E04643}" type="slidenum">
              <a:rPr lang="en-US" smtClean="0"/>
              <a:pPr/>
              <a:t>‹N°›</a:t>
            </a:fld>
            <a:endParaRPr lang="en-US" dirty="0"/>
          </a:p>
        </p:txBody>
      </p:sp>
      <p:grpSp>
        <p:nvGrpSpPr>
          <p:cNvPr id="5" name="Groupe 4">
            <a:extLst>
              <a:ext uri="{FF2B5EF4-FFF2-40B4-BE49-F238E27FC236}">
                <a16:creationId xmlns:a16="http://schemas.microsoft.com/office/drawing/2014/main" id="{8BDD06E6-EE11-294F-BD82-60D278612456}"/>
              </a:ext>
            </a:extLst>
          </p:cNvPr>
          <p:cNvGrpSpPr/>
          <p:nvPr userDrawn="1"/>
        </p:nvGrpSpPr>
        <p:grpSpPr>
          <a:xfrm flipH="1">
            <a:off x="7874669" y="0"/>
            <a:ext cx="1269331" cy="5143500"/>
            <a:chOff x="0" y="0"/>
            <a:chExt cx="1692000" cy="6858000"/>
          </a:xfrm>
          <a:solidFill>
            <a:schemeClr val="accent6"/>
          </a:solidFill>
        </p:grpSpPr>
        <p:sp>
          <p:nvSpPr>
            <p:cNvPr id="6" name="Rectangle 5">
              <a:extLst>
                <a:ext uri="{FF2B5EF4-FFF2-40B4-BE49-F238E27FC236}">
                  <a16:creationId xmlns:a16="http://schemas.microsoft.com/office/drawing/2014/main" id="{47223CDC-42CC-C547-AC74-FD3EDF4689AB}"/>
                </a:ext>
              </a:extLst>
            </p:cNvPr>
            <p:cNvSpPr/>
            <p:nvPr userDrawn="1"/>
          </p:nvSpPr>
          <p:spPr>
            <a:xfrm>
              <a:off x="0" y="0"/>
              <a:ext cx="1692000" cy="2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Rectangle 6">
              <a:extLst>
                <a:ext uri="{FF2B5EF4-FFF2-40B4-BE49-F238E27FC236}">
                  <a16:creationId xmlns:a16="http://schemas.microsoft.com/office/drawing/2014/main" id="{3EF18E56-20D5-F344-A281-85452C4F2CAD}"/>
                </a:ext>
              </a:extLst>
            </p:cNvPr>
            <p:cNvSpPr/>
            <p:nvPr userDrawn="1"/>
          </p:nvSpPr>
          <p:spPr>
            <a:xfrm>
              <a:off x="0" y="6642000"/>
              <a:ext cx="1692000" cy="2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Rectangle 7">
              <a:extLst>
                <a:ext uri="{FF2B5EF4-FFF2-40B4-BE49-F238E27FC236}">
                  <a16:creationId xmlns:a16="http://schemas.microsoft.com/office/drawing/2014/main" id="{D0A4EEF5-E8BC-5C47-8ECC-05C3A16ED886}"/>
                </a:ext>
              </a:extLst>
            </p:cNvPr>
            <p:cNvSpPr/>
            <p:nvPr userDrawn="1"/>
          </p:nvSpPr>
          <p:spPr>
            <a:xfrm>
              <a:off x="0" y="0"/>
              <a:ext cx="252000" cy="68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11" name="Titre 10">
            <a:extLst>
              <a:ext uri="{FF2B5EF4-FFF2-40B4-BE49-F238E27FC236}">
                <a16:creationId xmlns:a16="http://schemas.microsoft.com/office/drawing/2014/main" id="{EBB2BD52-BAE5-834C-8217-50D6C8616F11}"/>
              </a:ext>
            </a:extLst>
          </p:cNvPr>
          <p:cNvSpPr>
            <a:spLocks noGrp="1"/>
          </p:cNvSpPr>
          <p:nvPr>
            <p:ph type="title"/>
          </p:nvPr>
        </p:nvSpPr>
        <p:spPr>
          <a:xfrm>
            <a:off x="4892842" y="780393"/>
            <a:ext cx="3153502" cy="2100997"/>
          </a:xfrm>
        </p:spPr>
        <p:txBody>
          <a:bodyPr anchor="b"/>
          <a:lstStyle>
            <a:lvl1pPr>
              <a:defRPr sz="2850">
                <a:solidFill>
                  <a:schemeClr val="tx1"/>
                </a:solidFill>
              </a:defRPr>
            </a:lvl1pPr>
          </a:lstStyle>
          <a:p>
            <a:r>
              <a:rPr lang="fr-FR" dirty="0"/>
              <a:t>Modifiez le style du titre</a:t>
            </a:r>
          </a:p>
        </p:txBody>
      </p:sp>
      <p:sp>
        <p:nvSpPr>
          <p:cNvPr id="15" name="Espace réservé du texte 14">
            <a:extLst>
              <a:ext uri="{FF2B5EF4-FFF2-40B4-BE49-F238E27FC236}">
                <a16:creationId xmlns:a16="http://schemas.microsoft.com/office/drawing/2014/main" id="{A0C9229A-F21C-294E-8CC1-C6B23BED7B2A}"/>
              </a:ext>
            </a:extLst>
          </p:cNvPr>
          <p:cNvSpPr>
            <a:spLocks noGrp="1"/>
          </p:cNvSpPr>
          <p:nvPr>
            <p:ph type="body" sz="quarter" idx="13"/>
          </p:nvPr>
        </p:nvSpPr>
        <p:spPr>
          <a:xfrm>
            <a:off x="4892842" y="2966292"/>
            <a:ext cx="3153502" cy="1673435"/>
          </a:xfrm>
        </p:spPr>
        <p:txBody>
          <a:bodyPr vert="horz" wrap="square" lIns="0" tIns="0" rIns="0" bIns="0" rtlCol="0" anchor="t">
            <a:normAutofit/>
          </a:bodyPr>
          <a:lstStyle>
            <a:lvl1pPr>
              <a:defRPr lang="fr-FR" sz="1400" b="0" dirty="0">
                <a:solidFill>
                  <a:schemeClr val="tx1">
                    <a:lumMod val="65000"/>
                    <a:lumOff val="35000"/>
                  </a:schemeClr>
                </a:solidFill>
              </a:defRPr>
            </a:lvl1pPr>
          </a:lstStyle>
          <a:p>
            <a:pPr lvl="0">
              <a:lnSpc>
                <a:spcPts val="1400"/>
              </a:lnSpc>
              <a:spcAft>
                <a:spcPts val="0"/>
              </a:spcAft>
              <a:buClr>
                <a:schemeClr val="accent4"/>
              </a:buClr>
            </a:pPr>
            <a:r>
              <a:rPr lang="fr-FR" dirty="0"/>
              <a:t>Cliquez pour modifier les styles du texte du masque</a:t>
            </a:r>
          </a:p>
        </p:txBody>
      </p:sp>
      <p:pic>
        <p:nvPicPr>
          <p:cNvPr id="12" name="Image 11">
            <a:extLst>
              <a:ext uri="{FF2B5EF4-FFF2-40B4-BE49-F238E27FC236}">
                <a16:creationId xmlns:a16="http://schemas.microsoft.com/office/drawing/2014/main" id="{25B4EAC9-FDC3-F64C-80E0-D9D86B370BC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a:off x="1519376" y="0"/>
            <a:ext cx="1284848" cy="1295400"/>
          </a:xfrm>
          <a:prstGeom prst="rect">
            <a:avLst/>
          </a:prstGeom>
        </p:spPr>
      </p:pic>
      <p:sp>
        <p:nvSpPr>
          <p:cNvPr id="19" name="Espace réservé du texte 8">
            <a:extLst>
              <a:ext uri="{FF2B5EF4-FFF2-40B4-BE49-F238E27FC236}">
                <a16:creationId xmlns:a16="http://schemas.microsoft.com/office/drawing/2014/main" id="{037E8B85-E480-7249-BC5D-686E582C4F94}"/>
              </a:ext>
            </a:extLst>
          </p:cNvPr>
          <p:cNvSpPr>
            <a:spLocks noGrp="1"/>
          </p:cNvSpPr>
          <p:nvPr>
            <p:ph type="body" sz="quarter" idx="15" hasCustomPrompt="1"/>
          </p:nvPr>
        </p:nvSpPr>
        <p:spPr>
          <a:xfrm>
            <a:off x="2763724" y="1428300"/>
            <a:ext cx="2105574" cy="2260997"/>
          </a:xfrm>
        </p:spPr>
        <p:txBody>
          <a:bodyPr anchor="ctr">
            <a:normAutofit/>
          </a:bodyPr>
          <a:lstStyle>
            <a:lvl1pPr>
              <a:lnSpc>
                <a:spcPct val="100000"/>
              </a:lnSpc>
              <a:spcAft>
                <a:spcPts val="0"/>
              </a:spcAft>
              <a:defRPr sz="14400">
                <a:solidFill>
                  <a:srgbClr val="FFDD00"/>
                </a:solidFill>
              </a:defRPr>
            </a:lvl1pPr>
          </a:lstStyle>
          <a:p>
            <a:pPr lvl="0"/>
            <a:r>
              <a:rPr lang="fr-FR" dirty="0"/>
              <a:t>N°</a:t>
            </a:r>
          </a:p>
        </p:txBody>
      </p:sp>
      <p:sp>
        <p:nvSpPr>
          <p:cNvPr id="20" name="Espace réservé du texte 17">
            <a:extLst>
              <a:ext uri="{FF2B5EF4-FFF2-40B4-BE49-F238E27FC236}">
                <a16:creationId xmlns:a16="http://schemas.microsoft.com/office/drawing/2014/main" id="{95A8F213-0FF5-C34B-AEDC-DC6EB171449A}"/>
              </a:ext>
            </a:extLst>
          </p:cNvPr>
          <p:cNvSpPr>
            <a:spLocks noGrp="1"/>
          </p:cNvSpPr>
          <p:nvPr>
            <p:ph type="body" sz="quarter" idx="16" hasCustomPrompt="1"/>
          </p:nvPr>
        </p:nvSpPr>
        <p:spPr>
          <a:xfrm>
            <a:off x="2443975" y="2311523"/>
            <a:ext cx="1352902" cy="696515"/>
          </a:xfrm>
        </p:spPr>
        <p:txBody>
          <a:bodyPr anchor="ctr">
            <a:noAutofit/>
          </a:bodyPr>
          <a:lstStyle>
            <a:lvl1pPr>
              <a:lnSpc>
                <a:spcPct val="100000"/>
              </a:lnSpc>
              <a:defRPr sz="1800" cap="all" baseline="0">
                <a:solidFill>
                  <a:schemeClr val="bg1"/>
                </a:solidFill>
              </a:defRPr>
            </a:lvl1pPr>
            <a:lvl2pPr>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fr-FR" dirty="0"/>
              <a:t>XXXXXX</a:t>
            </a:r>
          </a:p>
        </p:txBody>
      </p:sp>
      <p:sp>
        <p:nvSpPr>
          <p:cNvPr id="14" name="Rectangle 13">
            <a:extLst>
              <a:ext uri="{FF2B5EF4-FFF2-40B4-BE49-F238E27FC236}">
                <a16:creationId xmlns:a16="http://schemas.microsoft.com/office/drawing/2014/main" id="{6398330B-B155-AF4E-99C1-0AC26CF17EC4}"/>
              </a:ext>
            </a:extLst>
          </p:cNvPr>
          <p:cNvSpPr/>
          <p:nvPr userDrawn="1"/>
        </p:nvSpPr>
        <p:spPr>
          <a:xfrm>
            <a:off x="0" y="4821237"/>
            <a:ext cx="981359" cy="184666"/>
          </a:xfrm>
          <a:prstGeom prst="rect">
            <a:avLst/>
          </a:prstGeom>
        </p:spPr>
        <p:txBody>
          <a:bodyPr wrap="none">
            <a:spAutoFit/>
          </a:bodyPr>
          <a:lstStyle/>
          <a:p>
            <a:r>
              <a:rPr lang="fr-FR" sz="600" dirty="0">
                <a:solidFill>
                  <a:schemeClr val="bg1"/>
                </a:solidFill>
              </a:rPr>
              <a:t>@Pierre-Yves </a:t>
            </a:r>
            <a:r>
              <a:rPr lang="fr-FR" sz="600" dirty="0" err="1">
                <a:solidFill>
                  <a:schemeClr val="bg1"/>
                </a:solidFill>
              </a:rPr>
              <a:t>Brunaud</a:t>
            </a:r>
            <a:endParaRPr lang="fr-FR" sz="600" dirty="0">
              <a:solidFill>
                <a:schemeClr val="bg1"/>
              </a:solidFill>
            </a:endParaRPr>
          </a:p>
        </p:txBody>
      </p:sp>
      <p:pic>
        <p:nvPicPr>
          <p:cNvPr id="27" name="Image 26">
            <a:extLst>
              <a:ext uri="{FF2B5EF4-FFF2-40B4-BE49-F238E27FC236}">
                <a16:creationId xmlns:a16="http://schemas.microsoft.com/office/drawing/2014/main" id="{59A80EB1-1D29-B141-86E9-C40C93B6FAC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285733"/>
            <a:ext cx="1937499" cy="1895475"/>
          </a:xfrm>
          <a:prstGeom prst="rect">
            <a:avLst/>
          </a:prstGeom>
        </p:spPr>
      </p:pic>
    </p:spTree>
    <p:extLst>
      <p:ext uri="{BB962C8B-B14F-4D97-AF65-F5344CB8AC3E}">
        <p14:creationId xmlns:p14="http://schemas.microsoft.com/office/powerpoint/2010/main" val="13791481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Ipid quia pra del </a:t>
            </a:r>
            <a:endParaRPr lang="en-US" dirty="0"/>
          </a:p>
        </p:txBody>
      </p:sp>
      <p:sp>
        <p:nvSpPr>
          <p:cNvPr id="6" name="Slide Number Placeholder 5"/>
          <p:cNvSpPr>
            <a:spLocks noGrp="1"/>
          </p:cNvSpPr>
          <p:nvPr>
            <p:ph type="sldNum" sz="quarter" idx="12"/>
          </p:nvPr>
        </p:nvSpPr>
        <p:spPr/>
        <p:txBody>
          <a:bodyPr/>
          <a:lstStyle>
            <a:lvl1pPr>
              <a:defRPr>
                <a:solidFill>
                  <a:schemeClr val="accent6"/>
                </a:solidFill>
              </a:defRPr>
            </a:lvl1pPr>
          </a:lstStyle>
          <a:p>
            <a:fld id="{48F63A3B-78C7-47BE-AE5E-E10140E04643}" type="slidenum">
              <a:rPr lang="en-US" smtClean="0"/>
              <a:pPr/>
              <a:t>‹N°›</a:t>
            </a:fld>
            <a:endParaRPr lang="en-US" dirty="0"/>
          </a:p>
        </p:txBody>
      </p:sp>
      <p:sp>
        <p:nvSpPr>
          <p:cNvPr id="8" name="Espace réservé du texte 7">
            <a:extLst>
              <a:ext uri="{FF2B5EF4-FFF2-40B4-BE49-F238E27FC236}">
                <a16:creationId xmlns:a16="http://schemas.microsoft.com/office/drawing/2014/main" id="{BFB74FD8-6F6D-7E4B-9001-042EFE9BFBFF}"/>
              </a:ext>
            </a:extLst>
          </p:cNvPr>
          <p:cNvSpPr>
            <a:spLocks noGrp="1"/>
          </p:cNvSpPr>
          <p:nvPr>
            <p:ph type="body" sz="quarter" idx="13" hasCustomPrompt="1"/>
          </p:nvPr>
        </p:nvSpPr>
        <p:spPr>
          <a:xfrm>
            <a:off x="1175579" y="831186"/>
            <a:ext cx="5692544" cy="675496"/>
          </a:xfrm>
        </p:spPr>
        <p:txBody>
          <a:bodyPr vert="horz" wrap="square" lIns="0" tIns="0" rIns="0" bIns="0" rtlCol="0">
            <a:normAutofit/>
          </a:bodyPr>
          <a:lstStyle>
            <a:lvl1pPr>
              <a:lnSpc>
                <a:spcPts val="1400"/>
              </a:lnSpc>
              <a:defRPr lang="fr-FR" sz="1400" b="0" dirty="0">
                <a:solidFill>
                  <a:schemeClr val="tx2"/>
                </a:solidFill>
              </a:defRPr>
            </a:lvl1pPr>
          </a:lstStyle>
          <a:p>
            <a:pPr lvl="0">
              <a:lnSpc>
                <a:spcPts val="1400"/>
              </a:lnSpc>
              <a:buClr>
                <a:schemeClr val="accent4"/>
              </a:buClr>
            </a:pPr>
            <a:r>
              <a:rPr lang="fr-FR" dirty="0"/>
              <a:t>Cliquez pour modifier SOUS_TITRE du masque</a:t>
            </a:r>
          </a:p>
        </p:txBody>
      </p:sp>
      <p:sp>
        <p:nvSpPr>
          <p:cNvPr id="10" name="Espace réservé du texte 9">
            <a:extLst>
              <a:ext uri="{FF2B5EF4-FFF2-40B4-BE49-F238E27FC236}">
                <a16:creationId xmlns:a16="http://schemas.microsoft.com/office/drawing/2014/main" id="{7FF0DCFB-717E-2F4B-AC51-23E64AC542F5}"/>
              </a:ext>
            </a:extLst>
          </p:cNvPr>
          <p:cNvSpPr>
            <a:spLocks noGrp="1"/>
          </p:cNvSpPr>
          <p:nvPr>
            <p:ph type="body" sz="quarter" idx="14" hasCustomPrompt="1"/>
          </p:nvPr>
        </p:nvSpPr>
        <p:spPr>
          <a:xfrm>
            <a:off x="402342" y="587821"/>
            <a:ext cx="740762" cy="158312"/>
          </a:xfrm>
        </p:spPr>
        <p:txBody>
          <a:bodyPr/>
          <a:lstStyle>
            <a:lvl1pPr>
              <a:defRPr sz="900">
                <a:solidFill>
                  <a:schemeClr val="tx1">
                    <a:lumMod val="65000"/>
                    <a:lumOff val="35000"/>
                  </a:schemeClr>
                </a:solidFill>
              </a:defRPr>
            </a:lvl1pPr>
          </a:lstStyle>
          <a:p>
            <a:pPr lvl="0"/>
            <a:r>
              <a:rPr lang="fr-FR" dirty="0"/>
              <a:t>PARTIE XX</a:t>
            </a:r>
          </a:p>
        </p:txBody>
      </p:sp>
      <p:sp>
        <p:nvSpPr>
          <p:cNvPr id="9" name="Rectangle 8">
            <a:extLst>
              <a:ext uri="{FF2B5EF4-FFF2-40B4-BE49-F238E27FC236}">
                <a16:creationId xmlns:a16="http://schemas.microsoft.com/office/drawing/2014/main" id="{5FB4663C-C689-E349-BD70-2D2ABCC63CDC}"/>
              </a:ext>
            </a:extLst>
          </p:cNvPr>
          <p:cNvSpPr/>
          <p:nvPr userDrawn="1"/>
        </p:nvSpPr>
        <p:spPr>
          <a:xfrm>
            <a:off x="6916014" y="0"/>
            <a:ext cx="292384" cy="5878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4" name="Titre 3">
            <a:extLst>
              <a:ext uri="{FF2B5EF4-FFF2-40B4-BE49-F238E27FC236}">
                <a16:creationId xmlns:a16="http://schemas.microsoft.com/office/drawing/2014/main" id="{371489B3-D4C8-4147-97C0-770942CB7ADA}"/>
              </a:ext>
            </a:extLst>
          </p:cNvPr>
          <p:cNvSpPr>
            <a:spLocks noGrp="1"/>
          </p:cNvSpPr>
          <p:nvPr>
            <p:ph type="title"/>
          </p:nvPr>
        </p:nvSpPr>
        <p:spPr/>
        <p:txBody>
          <a:bodyPr/>
          <a:lstStyle/>
          <a:p>
            <a:r>
              <a:rPr lang="fr-FR"/>
              <a:t>Modifiez le style du titre</a:t>
            </a:r>
          </a:p>
        </p:txBody>
      </p:sp>
      <p:sp>
        <p:nvSpPr>
          <p:cNvPr id="13" name="Espace réservé du texte 6">
            <a:extLst>
              <a:ext uri="{FF2B5EF4-FFF2-40B4-BE49-F238E27FC236}">
                <a16:creationId xmlns:a16="http://schemas.microsoft.com/office/drawing/2014/main" id="{77FC87DE-D359-9C4D-9331-80A2034DCCB2}"/>
              </a:ext>
            </a:extLst>
          </p:cNvPr>
          <p:cNvSpPr>
            <a:spLocks noGrp="1"/>
          </p:cNvSpPr>
          <p:nvPr>
            <p:ph type="body" sz="quarter" idx="15"/>
          </p:nvPr>
        </p:nvSpPr>
        <p:spPr>
          <a:xfrm>
            <a:off x="1193317" y="1947863"/>
            <a:ext cx="6015414" cy="2581275"/>
          </a:xfrm>
        </p:spPr>
        <p:txBody>
          <a:bodyPr/>
          <a:lstStyle>
            <a:lvl1pPr>
              <a:spcAft>
                <a:spcPts val="900"/>
              </a:spcAft>
              <a:defRPr/>
            </a:lvl1pPr>
            <a:lvl2pPr>
              <a:spcBef>
                <a:spcPts val="675"/>
              </a:spcBef>
              <a:spcAft>
                <a:spcPts val="750"/>
              </a:spcAft>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23" name="Image 22">
            <a:extLst>
              <a:ext uri="{FF2B5EF4-FFF2-40B4-BE49-F238E27FC236}">
                <a16:creationId xmlns:a16="http://schemas.microsoft.com/office/drawing/2014/main" id="{DC9AD319-4F3F-2D4E-AE5B-B44F81C29C8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097375"/>
            <a:ext cx="932473" cy="1895475"/>
          </a:xfrm>
          <a:prstGeom prst="rect">
            <a:avLst/>
          </a:prstGeom>
        </p:spPr>
      </p:pic>
      <p:pic>
        <p:nvPicPr>
          <p:cNvPr id="25" name="Image 24" descr="Une image contenant dessin&#10;&#10;Description générée automatiquement">
            <a:extLst>
              <a:ext uri="{FF2B5EF4-FFF2-40B4-BE49-F238E27FC236}">
                <a16:creationId xmlns:a16="http://schemas.microsoft.com/office/drawing/2014/main" id="{FB505BC7-849B-8046-AAD9-8358D831223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503366" y="3342959"/>
            <a:ext cx="640635" cy="1133475"/>
          </a:xfrm>
          <a:prstGeom prst="rect">
            <a:avLst/>
          </a:prstGeom>
        </p:spPr>
      </p:pic>
    </p:spTree>
    <p:extLst>
      <p:ext uri="{BB962C8B-B14F-4D97-AF65-F5344CB8AC3E}">
        <p14:creationId xmlns:p14="http://schemas.microsoft.com/office/powerpoint/2010/main" val="2344776509"/>
      </p:ext>
    </p:extLst>
  </p:cSld>
  <p:clrMapOvr>
    <a:masterClrMapping/>
  </p:clrMapOvr>
  <p:extLst>
    <p:ext uri="{DCECCB84-F9BA-43D5-87BE-67443E8EF086}">
      <p15:sldGuideLst xmlns:p15="http://schemas.microsoft.com/office/powerpoint/2012/main">
        <p15:guide id="1" pos="383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Photo">
    <p:spTree>
      <p:nvGrpSpPr>
        <p:cNvPr id="1" name=""/>
        <p:cNvGrpSpPr/>
        <p:nvPr/>
      </p:nvGrpSpPr>
      <p:grpSpPr>
        <a:xfrm>
          <a:off x="0" y="0"/>
          <a:ext cx="0" cy="0"/>
          <a:chOff x="0" y="0"/>
          <a:chExt cx="0" cy="0"/>
        </a:xfrm>
      </p:grpSpPr>
      <p:sp>
        <p:nvSpPr>
          <p:cNvPr id="11" name="Espace réservé pour une image  10">
            <a:extLst>
              <a:ext uri="{FF2B5EF4-FFF2-40B4-BE49-F238E27FC236}">
                <a16:creationId xmlns:a16="http://schemas.microsoft.com/office/drawing/2014/main" id="{9688A89C-8C7B-8D43-8024-8BA16AB5CBE6}"/>
              </a:ext>
            </a:extLst>
          </p:cNvPr>
          <p:cNvSpPr>
            <a:spLocks noGrp="1"/>
          </p:cNvSpPr>
          <p:nvPr>
            <p:ph type="pic" sz="quarter" idx="15"/>
          </p:nvPr>
        </p:nvSpPr>
        <p:spPr>
          <a:xfrm>
            <a:off x="150058" y="160317"/>
            <a:ext cx="8829623" cy="4383109"/>
          </a:xfrm>
          <a:noFill/>
        </p:spPr>
        <p:txBody>
          <a:bodyPr/>
          <a:lstStyle>
            <a:lvl1pPr>
              <a:defRPr>
                <a:solidFill>
                  <a:schemeClr val="bg1"/>
                </a:solid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Ipid quia pra del </a:t>
            </a:r>
            <a:endParaRPr lang="en-US" dirty="0"/>
          </a:p>
        </p:txBody>
      </p:sp>
      <p:sp>
        <p:nvSpPr>
          <p:cNvPr id="6" name="Slide Number Placeholder 5"/>
          <p:cNvSpPr>
            <a:spLocks noGrp="1"/>
          </p:cNvSpPr>
          <p:nvPr>
            <p:ph type="sldNum" sz="quarter" idx="12"/>
          </p:nvPr>
        </p:nvSpPr>
        <p:spPr/>
        <p:txBody>
          <a:bodyPr/>
          <a:lstStyle>
            <a:lvl1pPr>
              <a:defRPr>
                <a:solidFill>
                  <a:schemeClr val="accent6"/>
                </a:solidFill>
              </a:defRPr>
            </a:lvl1pPr>
          </a:lstStyle>
          <a:p>
            <a:fld id="{48F63A3B-78C7-47BE-AE5E-E10140E04643}" type="slidenum">
              <a:rPr lang="en-US" smtClean="0"/>
              <a:pPr/>
              <a:t>‹N°›</a:t>
            </a:fld>
            <a:endParaRPr lang="en-US" dirty="0"/>
          </a:p>
        </p:txBody>
      </p:sp>
      <p:sp>
        <p:nvSpPr>
          <p:cNvPr id="7" name="Espace réservé du texte 6">
            <a:extLst>
              <a:ext uri="{FF2B5EF4-FFF2-40B4-BE49-F238E27FC236}">
                <a16:creationId xmlns:a16="http://schemas.microsoft.com/office/drawing/2014/main" id="{D2A56CE3-6D96-5841-9FC7-D6B861308F25}"/>
              </a:ext>
            </a:extLst>
          </p:cNvPr>
          <p:cNvSpPr>
            <a:spLocks noGrp="1"/>
          </p:cNvSpPr>
          <p:nvPr>
            <p:ph type="body" sz="quarter" idx="16"/>
          </p:nvPr>
        </p:nvSpPr>
        <p:spPr>
          <a:xfrm>
            <a:off x="325388" y="4354865"/>
            <a:ext cx="4325476" cy="103874"/>
          </a:xfrm>
          <a:solidFill>
            <a:schemeClr val="tx1">
              <a:lumMod val="65000"/>
              <a:lumOff val="35000"/>
              <a:alpha val="50000"/>
            </a:schemeClr>
          </a:solidFill>
        </p:spPr>
        <p:txBody>
          <a:bodyPr anchor="b">
            <a:normAutofit/>
          </a:bodyPr>
          <a:lstStyle>
            <a:lvl1pPr>
              <a:lnSpc>
                <a:spcPct val="90000"/>
              </a:lnSpc>
              <a:spcAft>
                <a:spcPts val="0"/>
              </a:spcAft>
              <a:defRPr sz="750">
                <a:solidFill>
                  <a:schemeClr val="bg1"/>
                </a:solidFill>
              </a:defRPr>
            </a:lvl1pPr>
            <a:lvl2pPr marL="3429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
        <p:nvSpPr>
          <p:cNvPr id="9" name="Espace réservé du texte 15">
            <a:extLst>
              <a:ext uri="{FF2B5EF4-FFF2-40B4-BE49-F238E27FC236}">
                <a16:creationId xmlns:a16="http://schemas.microsoft.com/office/drawing/2014/main" id="{404C3025-991C-4B43-B715-C7E309ADAD74}"/>
              </a:ext>
            </a:extLst>
          </p:cNvPr>
          <p:cNvSpPr>
            <a:spLocks noGrp="1"/>
          </p:cNvSpPr>
          <p:nvPr>
            <p:ph type="body" sz="quarter" idx="17" hasCustomPrompt="1"/>
          </p:nvPr>
        </p:nvSpPr>
        <p:spPr>
          <a:xfrm>
            <a:off x="7925834" y="4336329"/>
            <a:ext cx="1053817" cy="285002"/>
          </a:xfrm>
        </p:spPr>
        <p:txBody>
          <a:bodyPr>
            <a:normAutofit/>
          </a:bodyPr>
          <a:lstStyle>
            <a:lvl1pPr>
              <a:defRPr sz="675" b="0">
                <a:solidFill>
                  <a:schemeClr val="bg1"/>
                </a:solidFill>
              </a:defRPr>
            </a:lvl1pPr>
          </a:lstStyle>
          <a:p>
            <a:pPr lvl="0"/>
            <a:r>
              <a:rPr lang="fr-FR" dirty="0"/>
              <a:t>@Pierre-Yves </a:t>
            </a:r>
            <a:r>
              <a:rPr lang="fr-FR" dirty="0" err="1"/>
              <a:t>Brunaud</a:t>
            </a:r>
            <a:endParaRPr lang="fr-FR" dirty="0"/>
          </a:p>
        </p:txBody>
      </p:sp>
    </p:spTree>
    <p:extLst>
      <p:ext uri="{BB962C8B-B14F-4D97-AF65-F5344CB8AC3E}">
        <p14:creationId xmlns:p14="http://schemas.microsoft.com/office/powerpoint/2010/main" val="3185866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e+Camenber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5579" y="1815131"/>
            <a:ext cx="2422531" cy="2041253"/>
          </a:xfrm>
        </p:spPr>
        <p:txBody>
          <a:bodyPr anchor="t"/>
          <a:lstStyle>
            <a:lvl1pPr>
              <a:buClr>
                <a:schemeClr val="accent4"/>
              </a:buClr>
              <a:defRPr/>
            </a:lvl1pPr>
            <a:lvl2pPr marL="10716" indent="0">
              <a:spcBef>
                <a:spcPts val="450"/>
              </a:spcBef>
              <a:spcAft>
                <a:spcPts val="450"/>
              </a:spcAft>
              <a:buClr>
                <a:schemeClr val="accent4"/>
              </a:buClr>
              <a:buFontTx/>
              <a:buNone/>
              <a:tabLst/>
              <a:defRPr/>
            </a:lvl2pPr>
          </a:lstStyle>
          <a:p>
            <a:pPr lvl="0"/>
            <a:r>
              <a:rPr lang="fr-FR" dirty="0"/>
              <a:t>Cliquez pour modifier les styles du texte du masque</a:t>
            </a:r>
          </a:p>
          <a:p>
            <a:pPr lvl="1"/>
            <a:r>
              <a:rPr lang="fr-FR" dirty="0"/>
              <a:t>Deuxième niveau</a:t>
            </a:r>
          </a:p>
        </p:txBody>
      </p:sp>
      <p:sp>
        <p:nvSpPr>
          <p:cNvPr id="5" name="Footer Placeholder 4"/>
          <p:cNvSpPr>
            <a:spLocks noGrp="1"/>
          </p:cNvSpPr>
          <p:nvPr>
            <p:ph type="ftr" sz="quarter" idx="11"/>
          </p:nvPr>
        </p:nvSpPr>
        <p:spPr/>
        <p:txBody>
          <a:bodyPr/>
          <a:lstStyle/>
          <a:p>
            <a:r>
              <a:rPr lang="en-US"/>
              <a:t>Ipid quia pra del </a:t>
            </a:r>
            <a:endParaRPr lang="en-US" dirty="0"/>
          </a:p>
        </p:txBody>
      </p:sp>
      <p:sp>
        <p:nvSpPr>
          <p:cNvPr id="6" name="Slide Number Placeholder 5"/>
          <p:cNvSpPr>
            <a:spLocks noGrp="1"/>
          </p:cNvSpPr>
          <p:nvPr>
            <p:ph type="sldNum" sz="quarter" idx="12"/>
          </p:nvPr>
        </p:nvSpPr>
        <p:spPr/>
        <p:txBody>
          <a:bodyPr/>
          <a:lstStyle>
            <a:lvl1pPr>
              <a:defRPr>
                <a:solidFill>
                  <a:schemeClr val="accent6"/>
                </a:solidFill>
              </a:defRPr>
            </a:lvl1pPr>
          </a:lstStyle>
          <a:p>
            <a:fld id="{48F63A3B-78C7-47BE-AE5E-E10140E04643}" type="slidenum">
              <a:rPr lang="en-US" smtClean="0"/>
              <a:pPr/>
              <a:t>‹N°›</a:t>
            </a:fld>
            <a:endParaRPr lang="en-US" dirty="0"/>
          </a:p>
        </p:txBody>
      </p:sp>
      <p:sp>
        <p:nvSpPr>
          <p:cNvPr id="8" name="Espace réservé du texte 7">
            <a:extLst>
              <a:ext uri="{FF2B5EF4-FFF2-40B4-BE49-F238E27FC236}">
                <a16:creationId xmlns:a16="http://schemas.microsoft.com/office/drawing/2014/main" id="{BFB74FD8-6F6D-7E4B-9001-042EFE9BFBFF}"/>
              </a:ext>
            </a:extLst>
          </p:cNvPr>
          <p:cNvSpPr>
            <a:spLocks noGrp="1"/>
          </p:cNvSpPr>
          <p:nvPr>
            <p:ph type="body" sz="quarter" idx="13" hasCustomPrompt="1"/>
          </p:nvPr>
        </p:nvSpPr>
        <p:spPr>
          <a:xfrm>
            <a:off x="1175579" y="831187"/>
            <a:ext cx="5692544" cy="675495"/>
          </a:xfrm>
        </p:spPr>
        <p:txBody>
          <a:bodyPr vert="horz" wrap="square" lIns="0" tIns="0" rIns="0" bIns="0" rtlCol="0">
            <a:normAutofit/>
          </a:bodyPr>
          <a:lstStyle>
            <a:lvl1pPr>
              <a:defRPr lang="fr-FR" sz="1400" b="0" dirty="0">
                <a:solidFill>
                  <a:schemeClr val="tx2"/>
                </a:solidFill>
              </a:defRPr>
            </a:lvl1pPr>
          </a:lstStyle>
          <a:p>
            <a:pPr lvl="0">
              <a:lnSpc>
                <a:spcPts val="1400"/>
              </a:lnSpc>
              <a:buClr>
                <a:schemeClr val="accent4"/>
              </a:buClr>
            </a:pPr>
            <a:r>
              <a:rPr lang="fr-FR" dirty="0"/>
              <a:t>Cliquez pour modifier SOUS_TITRE du masque</a:t>
            </a:r>
          </a:p>
        </p:txBody>
      </p:sp>
      <p:sp>
        <p:nvSpPr>
          <p:cNvPr id="10" name="Espace réservé du texte 9">
            <a:extLst>
              <a:ext uri="{FF2B5EF4-FFF2-40B4-BE49-F238E27FC236}">
                <a16:creationId xmlns:a16="http://schemas.microsoft.com/office/drawing/2014/main" id="{7FF0DCFB-717E-2F4B-AC51-23E64AC542F5}"/>
              </a:ext>
            </a:extLst>
          </p:cNvPr>
          <p:cNvSpPr>
            <a:spLocks noGrp="1"/>
          </p:cNvSpPr>
          <p:nvPr>
            <p:ph type="body" sz="quarter" idx="14" hasCustomPrompt="1"/>
          </p:nvPr>
        </p:nvSpPr>
        <p:spPr>
          <a:xfrm>
            <a:off x="402342" y="587821"/>
            <a:ext cx="740762" cy="158312"/>
          </a:xfrm>
        </p:spPr>
        <p:txBody>
          <a:bodyPr/>
          <a:lstStyle>
            <a:lvl1pPr>
              <a:defRPr sz="900">
                <a:solidFill>
                  <a:schemeClr val="tx1">
                    <a:lumMod val="65000"/>
                    <a:lumOff val="35000"/>
                  </a:schemeClr>
                </a:solidFill>
              </a:defRPr>
            </a:lvl1pPr>
          </a:lstStyle>
          <a:p>
            <a:pPr lvl="0"/>
            <a:r>
              <a:rPr lang="fr-FR" dirty="0"/>
              <a:t>PARTIE XX</a:t>
            </a:r>
          </a:p>
        </p:txBody>
      </p:sp>
      <p:sp>
        <p:nvSpPr>
          <p:cNvPr id="7" name="Espace réservé du graphique 6">
            <a:extLst>
              <a:ext uri="{FF2B5EF4-FFF2-40B4-BE49-F238E27FC236}">
                <a16:creationId xmlns:a16="http://schemas.microsoft.com/office/drawing/2014/main" id="{1D8B22A3-2B94-5142-80D3-8E58D526F0BD}"/>
              </a:ext>
            </a:extLst>
          </p:cNvPr>
          <p:cNvSpPr>
            <a:spLocks noGrp="1"/>
          </p:cNvSpPr>
          <p:nvPr>
            <p:ph type="chart" sz="quarter" idx="15"/>
          </p:nvPr>
        </p:nvSpPr>
        <p:spPr>
          <a:xfrm>
            <a:off x="4824648" y="1549577"/>
            <a:ext cx="2582111" cy="2306807"/>
          </a:xfrm>
        </p:spPr>
        <p:txBody>
          <a:bodyPr/>
          <a:lstStyle/>
          <a:p>
            <a:endParaRPr lang="fr-FR" dirty="0"/>
          </a:p>
        </p:txBody>
      </p:sp>
      <p:sp>
        <p:nvSpPr>
          <p:cNvPr id="4" name="Titre 3">
            <a:extLst>
              <a:ext uri="{FF2B5EF4-FFF2-40B4-BE49-F238E27FC236}">
                <a16:creationId xmlns:a16="http://schemas.microsoft.com/office/drawing/2014/main" id="{6454891B-AD92-5B4A-AE05-4A4BF9266DB1}"/>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263418988"/>
      </p:ext>
    </p:extLst>
  </p:cSld>
  <p:clrMapOvr>
    <a:masterClrMapping/>
  </p:clrMapOvr>
  <p:extLst>
    <p:ext uri="{DCECCB84-F9BA-43D5-87BE-67443E8EF086}">
      <p15:sldGuideLst xmlns:p15="http://schemas.microsoft.com/office/powerpoint/2012/main">
        <p15:guide id="1" pos="98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Ipid quia pra del </a:t>
            </a:r>
            <a:endParaRPr lang="en-US" dirty="0"/>
          </a:p>
        </p:txBody>
      </p:sp>
      <p:sp>
        <p:nvSpPr>
          <p:cNvPr id="6" name="Slide Number Placeholder 5"/>
          <p:cNvSpPr>
            <a:spLocks noGrp="1"/>
          </p:cNvSpPr>
          <p:nvPr>
            <p:ph type="sldNum" sz="quarter" idx="12"/>
          </p:nvPr>
        </p:nvSpPr>
        <p:spPr/>
        <p:txBody>
          <a:bodyPr/>
          <a:lstStyle>
            <a:lvl1pPr>
              <a:defRPr>
                <a:solidFill>
                  <a:schemeClr val="accent6"/>
                </a:solidFill>
              </a:defRPr>
            </a:lvl1pPr>
          </a:lstStyle>
          <a:p>
            <a:fld id="{48F63A3B-78C7-47BE-AE5E-E10140E04643}" type="slidenum">
              <a:rPr lang="en-US" smtClean="0"/>
              <a:pPr/>
              <a:t>‹N°›</a:t>
            </a:fld>
            <a:endParaRPr lang="en-US" dirty="0"/>
          </a:p>
        </p:txBody>
      </p:sp>
      <p:sp>
        <p:nvSpPr>
          <p:cNvPr id="8" name="Espace réservé du texte 7">
            <a:extLst>
              <a:ext uri="{FF2B5EF4-FFF2-40B4-BE49-F238E27FC236}">
                <a16:creationId xmlns:a16="http://schemas.microsoft.com/office/drawing/2014/main" id="{BFB74FD8-6F6D-7E4B-9001-042EFE9BFBFF}"/>
              </a:ext>
            </a:extLst>
          </p:cNvPr>
          <p:cNvSpPr>
            <a:spLocks noGrp="1"/>
          </p:cNvSpPr>
          <p:nvPr>
            <p:ph type="body" sz="quarter" idx="13" hasCustomPrompt="1"/>
          </p:nvPr>
        </p:nvSpPr>
        <p:spPr>
          <a:xfrm>
            <a:off x="1175579" y="831186"/>
            <a:ext cx="5692544" cy="675000"/>
          </a:xfrm>
        </p:spPr>
        <p:txBody>
          <a:bodyPr vert="horz" wrap="square" lIns="0" tIns="0" rIns="0" bIns="0" rtlCol="0">
            <a:normAutofit/>
          </a:bodyPr>
          <a:lstStyle>
            <a:lvl1pPr>
              <a:lnSpc>
                <a:spcPts val="1400"/>
              </a:lnSpc>
              <a:defRPr lang="fr-FR" sz="1400" b="0" dirty="0">
                <a:solidFill>
                  <a:schemeClr val="tx2"/>
                </a:solidFill>
              </a:defRPr>
            </a:lvl1pPr>
          </a:lstStyle>
          <a:p>
            <a:pPr lvl="0">
              <a:lnSpc>
                <a:spcPts val="1400"/>
              </a:lnSpc>
              <a:buClr>
                <a:schemeClr val="accent4"/>
              </a:buClr>
            </a:pPr>
            <a:r>
              <a:rPr lang="fr-FR" dirty="0"/>
              <a:t>Cliquez pour modifier SOUS_TITRE du masque</a:t>
            </a:r>
          </a:p>
        </p:txBody>
      </p:sp>
      <p:sp>
        <p:nvSpPr>
          <p:cNvPr id="10" name="Espace réservé du texte 9">
            <a:extLst>
              <a:ext uri="{FF2B5EF4-FFF2-40B4-BE49-F238E27FC236}">
                <a16:creationId xmlns:a16="http://schemas.microsoft.com/office/drawing/2014/main" id="{7FF0DCFB-717E-2F4B-AC51-23E64AC542F5}"/>
              </a:ext>
            </a:extLst>
          </p:cNvPr>
          <p:cNvSpPr>
            <a:spLocks noGrp="1"/>
          </p:cNvSpPr>
          <p:nvPr>
            <p:ph type="body" sz="quarter" idx="14" hasCustomPrompt="1"/>
          </p:nvPr>
        </p:nvSpPr>
        <p:spPr>
          <a:xfrm>
            <a:off x="402342" y="587821"/>
            <a:ext cx="740762" cy="158312"/>
          </a:xfrm>
        </p:spPr>
        <p:txBody>
          <a:bodyPr/>
          <a:lstStyle>
            <a:lvl1pPr>
              <a:defRPr sz="900">
                <a:solidFill>
                  <a:schemeClr val="tx1">
                    <a:lumMod val="65000"/>
                    <a:lumOff val="35000"/>
                  </a:schemeClr>
                </a:solidFill>
              </a:defRPr>
            </a:lvl1pPr>
          </a:lstStyle>
          <a:p>
            <a:pPr lvl="0"/>
            <a:r>
              <a:rPr lang="fr-FR" dirty="0"/>
              <a:t>PARTIE XX</a:t>
            </a:r>
          </a:p>
        </p:txBody>
      </p:sp>
      <p:sp>
        <p:nvSpPr>
          <p:cNvPr id="11" name="Rectangle 10">
            <a:extLst>
              <a:ext uri="{FF2B5EF4-FFF2-40B4-BE49-F238E27FC236}">
                <a16:creationId xmlns:a16="http://schemas.microsoft.com/office/drawing/2014/main" id="{ADA7034A-FBB8-2F4A-9A86-1F3B2896A209}"/>
              </a:ext>
            </a:extLst>
          </p:cNvPr>
          <p:cNvSpPr/>
          <p:nvPr userDrawn="1"/>
        </p:nvSpPr>
        <p:spPr>
          <a:xfrm>
            <a:off x="6916014" y="0"/>
            <a:ext cx="292384" cy="5878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19" name="Espace réservé du tableau 18">
            <a:extLst>
              <a:ext uri="{FF2B5EF4-FFF2-40B4-BE49-F238E27FC236}">
                <a16:creationId xmlns:a16="http://schemas.microsoft.com/office/drawing/2014/main" id="{8F1FDA23-ED3D-0E4A-B41C-CBBE24869551}"/>
              </a:ext>
            </a:extLst>
          </p:cNvPr>
          <p:cNvSpPr>
            <a:spLocks noGrp="1"/>
          </p:cNvSpPr>
          <p:nvPr>
            <p:ph type="tbl" sz="quarter" idx="15"/>
          </p:nvPr>
        </p:nvSpPr>
        <p:spPr>
          <a:xfrm>
            <a:off x="1175453" y="1563291"/>
            <a:ext cx="6955081" cy="2416969"/>
          </a:xfrm>
        </p:spPr>
        <p:txBody>
          <a:bodyPr/>
          <a:lstStyle/>
          <a:p>
            <a:endParaRPr lang="fr-FR" dirty="0"/>
          </a:p>
        </p:txBody>
      </p:sp>
      <p:sp>
        <p:nvSpPr>
          <p:cNvPr id="3" name="Titre 2">
            <a:extLst>
              <a:ext uri="{FF2B5EF4-FFF2-40B4-BE49-F238E27FC236}">
                <a16:creationId xmlns:a16="http://schemas.microsoft.com/office/drawing/2014/main" id="{34DC89D3-3F32-C748-B9EC-B0A770D95F90}"/>
              </a:ext>
            </a:extLst>
          </p:cNvPr>
          <p:cNvSpPr>
            <a:spLocks noGrp="1"/>
          </p:cNvSpPr>
          <p:nvPr>
            <p:ph type="title"/>
          </p:nvPr>
        </p:nvSpPr>
        <p:spPr/>
        <p:txBody>
          <a:bodyPr/>
          <a:lstStyle/>
          <a:p>
            <a:r>
              <a:rPr lang="fr-FR"/>
              <a:t>Modifiez le style du titre</a:t>
            </a:r>
          </a:p>
        </p:txBody>
      </p:sp>
      <p:pic>
        <p:nvPicPr>
          <p:cNvPr id="23" name="Image 22">
            <a:extLst>
              <a:ext uri="{FF2B5EF4-FFF2-40B4-BE49-F238E27FC236}">
                <a16:creationId xmlns:a16="http://schemas.microsoft.com/office/drawing/2014/main" id="{1F866817-F52B-994F-B361-86ED03E84E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097375"/>
            <a:ext cx="932473" cy="1895475"/>
          </a:xfrm>
          <a:prstGeom prst="rect">
            <a:avLst/>
          </a:prstGeom>
        </p:spPr>
      </p:pic>
      <p:pic>
        <p:nvPicPr>
          <p:cNvPr id="24" name="Image 23" descr="Une image contenant dessin&#10;&#10;Description générée automatiquement">
            <a:extLst>
              <a:ext uri="{FF2B5EF4-FFF2-40B4-BE49-F238E27FC236}">
                <a16:creationId xmlns:a16="http://schemas.microsoft.com/office/drawing/2014/main" id="{53036F92-7904-3E4D-938E-FF53F10452B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503366" y="3342959"/>
            <a:ext cx="640635" cy="1133475"/>
          </a:xfrm>
          <a:prstGeom prst="rect">
            <a:avLst/>
          </a:prstGeom>
        </p:spPr>
      </p:pic>
    </p:spTree>
    <p:extLst>
      <p:ext uri="{BB962C8B-B14F-4D97-AF65-F5344CB8AC3E}">
        <p14:creationId xmlns:p14="http://schemas.microsoft.com/office/powerpoint/2010/main" val="4278266765"/>
      </p:ext>
    </p:extLst>
  </p:cSld>
  <p:clrMapOvr>
    <a:masterClrMapping/>
  </p:clrMapOvr>
  <p:extLst>
    <p:ext uri="{DCECCB84-F9BA-43D5-87BE-67443E8EF086}">
      <p15:sldGuideLst xmlns:p15="http://schemas.microsoft.com/office/powerpoint/2012/main">
        <p15:guide id="1" pos="98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MERCI">
    <p:spTree>
      <p:nvGrpSpPr>
        <p:cNvPr id="1" name=""/>
        <p:cNvGrpSpPr/>
        <p:nvPr/>
      </p:nvGrpSpPr>
      <p:grpSpPr>
        <a:xfrm>
          <a:off x="0" y="0"/>
          <a:ext cx="0" cy="0"/>
          <a:chOff x="0" y="0"/>
          <a:chExt cx="0" cy="0"/>
        </a:xfrm>
      </p:grpSpPr>
      <p:pic>
        <p:nvPicPr>
          <p:cNvPr id="14" name="Espace réservé pour une image  9" descr="Une image contenant bâtiment, extérieur, clôture, rue&#10;&#10;Description générée automatiquement">
            <a:extLst>
              <a:ext uri="{FF2B5EF4-FFF2-40B4-BE49-F238E27FC236}">
                <a16:creationId xmlns:a16="http://schemas.microsoft.com/office/drawing/2014/main" id="{3FCA73F9-7A97-5049-B279-202B7DB2328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859787" y="1"/>
            <a:ext cx="2284214" cy="5143499"/>
          </a:xfrm>
          <a:prstGeom prst="rect">
            <a:avLst/>
          </a:prstGeom>
        </p:spPr>
      </p:pic>
      <p:sp>
        <p:nvSpPr>
          <p:cNvPr id="3" name="Footer Placeholder 2"/>
          <p:cNvSpPr>
            <a:spLocks noGrp="1"/>
          </p:cNvSpPr>
          <p:nvPr>
            <p:ph type="ftr" sz="quarter" idx="11"/>
          </p:nvPr>
        </p:nvSpPr>
        <p:spPr/>
        <p:txBody>
          <a:bodyPr/>
          <a:lstStyle/>
          <a:p>
            <a:r>
              <a:rPr lang="en-US" dirty="0" err="1"/>
              <a:t>Ipid</a:t>
            </a:r>
            <a:r>
              <a:rPr lang="en-US" dirty="0"/>
              <a:t> </a:t>
            </a:r>
            <a:r>
              <a:rPr lang="en-US" dirty="0" err="1"/>
              <a:t>quia</a:t>
            </a:r>
            <a:r>
              <a:rPr lang="en-US" dirty="0"/>
              <a:t> </a:t>
            </a:r>
            <a:r>
              <a:rPr lang="en-US" dirty="0" err="1"/>
              <a:t>pra</a:t>
            </a:r>
            <a:r>
              <a:rPr lang="en-US" dirty="0"/>
              <a:t> del </a:t>
            </a:r>
          </a:p>
        </p:txBody>
      </p:sp>
      <p:grpSp>
        <p:nvGrpSpPr>
          <p:cNvPr id="5" name="Groupe 4">
            <a:extLst>
              <a:ext uri="{FF2B5EF4-FFF2-40B4-BE49-F238E27FC236}">
                <a16:creationId xmlns:a16="http://schemas.microsoft.com/office/drawing/2014/main" id="{8BDD06E6-EE11-294F-BD82-60D278612456}"/>
              </a:ext>
            </a:extLst>
          </p:cNvPr>
          <p:cNvGrpSpPr/>
          <p:nvPr userDrawn="1"/>
        </p:nvGrpSpPr>
        <p:grpSpPr>
          <a:xfrm>
            <a:off x="0" y="0"/>
            <a:ext cx="1269331" cy="5143500"/>
            <a:chOff x="0" y="0"/>
            <a:chExt cx="1692000" cy="6858000"/>
          </a:xfrm>
          <a:solidFill>
            <a:schemeClr val="accent6"/>
          </a:solidFill>
        </p:grpSpPr>
        <p:sp>
          <p:nvSpPr>
            <p:cNvPr id="6" name="Rectangle 5">
              <a:extLst>
                <a:ext uri="{FF2B5EF4-FFF2-40B4-BE49-F238E27FC236}">
                  <a16:creationId xmlns:a16="http://schemas.microsoft.com/office/drawing/2014/main" id="{47223CDC-42CC-C547-AC74-FD3EDF4689AB}"/>
                </a:ext>
              </a:extLst>
            </p:cNvPr>
            <p:cNvSpPr/>
            <p:nvPr userDrawn="1"/>
          </p:nvSpPr>
          <p:spPr>
            <a:xfrm>
              <a:off x="0" y="0"/>
              <a:ext cx="1692000" cy="2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Rectangle 6">
              <a:extLst>
                <a:ext uri="{FF2B5EF4-FFF2-40B4-BE49-F238E27FC236}">
                  <a16:creationId xmlns:a16="http://schemas.microsoft.com/office/drawing/2014/main" id="{3EF18E56-20D5-F344-A281-85452C4F2CAD}"/>
                </a:ext>
              </a:extLst>
            </p:cNvPr>
            <p:cNvSpPr/>
            <p:nvPr userDrawn="1"/>
          </p:nvSpPr>
          <p:spPr>
            <a:xfrm>
              <a:off x="0" y="6642000"/>
              <a:ext cx="1692000" cy="2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Rectangle 7">
              <a:extLst>
                <a:ext uri="{FF2B5EF4-FFF2-40B4-BE49-F238E27FC236}">
                  <a16:creationId xmlns:a16="http://schemas.microsoft.com/office/drawing/2014/main" id="{D0A4EEF5-E8BC-5C47-8ECC-05C3A16ED886}"/>
                </a:ext>
              </a:extLst>
            </p:cNvPr>
            <p:cNvSpPr/>
            <p:nvPr userDrawn="1"/>
          </p:nvSpPr>
          <p:spPr>
            <a:xfrm>
              <a:off x="0" y="0"/>
              <a:ext cx="252000" cy="68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2" name="Titre 1">
            <a:extLst>
              <a:ext uri="{FF2B5EF4-FFF2-40B4-BE49-F238E27FC236}">
                <a16:creationId xmlns:a16="http://schemas.microsoft.com/office/drawing/2014/main" id="{8C9B232A-C4E1-7543-AAA9-B2727C81D2B1}"/>
              </a:ext>
            </a:extLst>
          </p:cNvPr>
          <p:cNvSpPr>
            <a:spLocks noGrp="1"/>
          </p:cNvSpPr>
          <p:nvPr>
            <p:ph type="title"/>
          </p:nvPr>
        </p:nvSpPr>
        <p:spPr>
          <a:xfrm>
            <a:off x="4018261" y="1301155"/>
            <a:ext cx="1739461" cy="1121846"/>
          </a:xfrm>
        </p:spPr>
        <p:txBody>
          <a:bodyPr anchor="b">
            <a:spAutoFit/>
          </a:bodyPr>
          <a:lstStyle>
            <a:lvl1pPr>
              <a:defRPr sz="2700">
                <a:solidFill>
                  <a:schemeClr val="accent4"/>
                </a:solidFill>
              </a:defRPr>
            </a:lvl1pPr>
          </a:lstStyle>
          <a:p>
            <a:r>
              <a:rPr lang="fr-FR" dirty="0"/>
              <a:t>Modifiez le style du titre</a:t>
            </a:r>
          </a:p>
        </p:txBody>
      </p:sp>
      <p:sp>
        <p:nvSpPr>
          <p:cNvPr id="10" name="Rectangle 9">
            <a:extLst>
              <a:ext uri="{FF2B5EF4-FFF2-40B4-BE49-F238E27FC236}">
                <a16:creationId xmlns:a16="http://schemas.microsoft.com/office/drawing/2014/main" id="{1398755C-EDAF-374E-B453-2D5464C358EB}"/>
              </a:ext>
            </a:extLst>
          </p:cNvPr>
          <p:cNvSpPr/>
          <p:nvPr userDrawn="1"/>
        </p:nvSpPr>
        <p:spPr>
          <a:xfrm>
            <a:off x="2928407" y="0"/>
            <a:ext cx="292384" cy="6144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pic>
        <p:nvPicPr>
          <p:cNvPr id="13" name="Image 12" descr="Une image contenant signe, livre, bouteille, texte&#10;&#10;Description générée automatiquement">
            <a:extLst>
              <a:ext uri="{FF2B5EF4-FFF2-40B4-BE49-F238E27FC236}">
                <a16:creationId xmlns:a16="http://schemas.microsoft.com/office/drawing/2014/main" id="{304BA0F8-9581-0D49-8A70-F6B58E55C1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47156" y="1945484"/>
            <a:ext cx="1363596" cy="1363241"/>
          </a:xfrm>
          <a:prstGeom prst="rect">
            <a:avLst/>
          </a:prstGeom>
        </p:spPr>
      </p:pic>
      <p:cxnSp>
        <p:nvCxnSpPr>
          <p:cNvPr id="15" name="Connecteur droit 14">
            <a:extLst>
              <a:ext uri="{FF2B5EF4-FFF2-40B4-BE49-F238E27FC236}">
                <a16:creationId xmlns:a16="http://schemas.microsoft.com/office/drawing/2014/main" id="{0C1EBAF8-CFC0-C349-B9D7-57B988AEF2CE}"/>
              </a:ext>
            </a:extLst>
          </p:cNvPr>
          <p:cNvCxnSpPr/>
          <p:nvPr userDrawn="1"/>
        </p:nvCxnSpPr>
        <p:spPr>
          <a:xfrm>
            <a:off x="3654804" y="1945484"/>
            <a:ext cx="0" cy="13632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exte 19">
            <a:extLst>
              <a:ext uri="{FF2B5EF4-FFF2-40B4-BE49-F238E27FC236}">
                <a16:creationId xmlns:a16="http://schemas.microsoft.com/office/drawing/2014/main" id="{FFC2948A-A88F-2C4C-AEF7-5AFFF1FC699F}"/>
              </a:ext>
            </a:extLst>
          </p:cNvPr>
          <p:cNvSpPr>
            <a:spLocks noGrp="1"/>
          </p:cNvSpPr>
          <p:nvPr>
            <p:ph type="body" sz="quarter" idx="14"/>
          </p:nvPr>
        </p:nvSpPr>
        <p:spPr>
          <a:xfrm>
            <a:off x="4018215" y="2530368"/>
            <a:ext cx="1739957" cy="535388"/>
          </a:xfrm>
        </p:spPr>
        <p:txBody>
          <a:bodyPr anchor="t">
            <a:spAutoFit/>
          </a:bodyPr>
          <a:lstStyle>
            <a:lvl1pPr>
              <a:lnSpc>
                <a:spcPts val="1425"/>
              </a:lnSpc>
              <a:spcBef>
                <a:spcPts val="450"/>
              </a:spcBef>
              <a:spcAft>
                <a:spcPts val="450"/>
              </a:spcAft>
              <a:defRPr sz="1125">
                <a:solidFill>
                  <a:schemeClr val="accent6"/>
                </a:solidFill>
              </a:defRPr>
            </a:lvl1pPr>
          </a:lstStyle>
          <a:p>
            <a:pPr lvl="0"/>
            <a:r>
              <a:rPr lang="fr-FR" dirty="0"/>
              <a:t>Cliquez pour modifier les styles du texte du masque</a:t>
            </a:r>
          </a:p>
        </p:txBody>
      </p:sp>
      <p:sp>
        <p:nvSpPr>
          <p:cNvPr id="17" name="Rectangle 16">
            <a:extLst>
              <a:ext uri="{FF2B5EF4-FFF2-40B4-BE49-F238E27FC236}">
                <a16:creationId xmlns:a16="http://schemas.microsoft.com/office/drawing/2014/main" id="{66B1099F-4A1F-AC4B-A992-C044F5E8F303}"/>
              </a:ext>
            </a:extLst>
          </p:cNvPr>
          <p:cNvSpPr/>
          <p:nvPr userDrawn="1"/>
        </p:nvSpPr>
        <p:spPr>
          <a:xfrm>
            <a:off x="6859786" y="11244"/>
            <a:ext cx="2288690" cy="5143499"/>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4" name="Slide Number Placeholder 3"/>
          <p:cNvSpPr>
            <a:spLocks noGrp="1"/>
          </p:cNvSpPr>
          <p:nvPr>
            <p:ph type="sldNum" sz="quarter" idx="12"/>
          </p:nvPr>
        </p:nvSpPr>
        <p:spPr/>
        <p:txBody>
          <a:bodyPr/>
          <a:lstStyle/>
          <a:p>
            <a:fld id="{48F63A3B-78C7-47BE-AE5E-E10140E04643}" type="slidenum">
              <a:rPr lang="en-US" smtClean="0"/>
              <a:t>‹N°›</a:t>
            </a:fld>
            <a:endParaRPr lang="en-US" dirty="0"/>
          </a:p>
        </p:txBody>
      </p:sp>
      <p:sp>
        <p:nvSpPr>
          <p:cNvPr id="16" name="Rectangle 15">
            <a:extLst>
              <a:ext uri="{FF2B5EF4-FFF2-40B4-BE49-F238E27FC236}">
                <a16:creationId xmlns:a16="http://schemas.microsoft.com/office/drawing/2014/main" id="{61B91070-0F5A-274A-9644-C3EEDC61D152}"/>
              </a:ext>
            </a:extLst>
          </p:cNvPr>
          <p:cNvSpPr/>
          <p:nvPr userDrawn="1"/>
        </p:nvSpPr>
        <p:spPr>
          <a:xfrm>
            <a:off x="8205531" y="4812848"/>
            <a:ext cx="981359" cy="184666"/>
          </a:xfrm>
          <a:prstGeom prst="rect">
            <a:avLst/>
          </a:prstGeom>
        </p:spPr>
        <p:txBody>
          <a:bodyPr wrap="none">
            <a:spAutoFit/>
          </a:bodyPr>
          <a:lstStyle/>
          <a:p>
            <a:r>
              <a:rPr lang="fr-FR" sz="600" dirty="0">
                <a:solidFill>
                  <a:schemeClr val="bg1"/>
                </a:solidFill>
              </a:rPr>
              <a:t>@Pierre-Yves </a:t>
            </a:r>
            <a:r>
              <a:rPr lang="fr-FR" sz="600" dirty="0" err="1">
                <a:solidFill>
                  <a:schemeClr val="bg1"/>
                </a:solidFill>
              </a:rPr>
              <a:t>Brunaud</a:t>
            </a:r>
            <a:endParaRPr lang="fr-FR" sz="600" dirty="0">
              <a:solidFill>
                <a:schemeClr val="bg1"/>
              </a:solidFill>
            </a:endParaRPr>
          </a:p>
        </p:txBody>
      </p:sp>
      <p:sp>
        <p:nvSpPr>
          <p:cNvPr id="19" name="Secteurs 18">
            <a:extLst>
              <a:ext uri="{FF2B5EF4-FFF2-40B4-BE49-F238E27FC236}">
                <a16:creationId xmlns:a16="http://schemas.microsoft.com/office/drawing/2014/main" id="{ABAED03F-7926-5C4C-9F77-C57A6CD2C46C}"/>
              </a:ext>
            </a:extLst>
          </p:cNvPr>
          <p:cNvSpPr/>
          <p:nvPr userDrawn="1"/>
        </p:nvSpPr>
        <p:spPr>
          <a:xfrm>
            <a:off x="6353258" y="4721663"/>
            <a:ext cx="866386" cy="866160"/>
          </a:xfrm>
          <a:prstGeom prst="pie">
            <a:avLst>
              <a:gd name="adj1" fmla="val 10400203"/>
              <a:gd name="adj2" fmla="val 2429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solidFill>
                <a:schemeClr val="tx1"/>
              </a:solidFill>
            </a:endParaRPr>
          </a:p>
        </p:txBody>
      </p:sp>
      <p:pic>
        <p:nvPicPr>
          <p:cNvPr id="22" name="Image 21">
            <a:extLst>
              <a:ext uri="{FF2B5EF4-FFF2-40B4-BE49-F238E27FC236}">
                <a16:creationId xmlns:a16="http://schemas.microsoft.com/office/drawing/2014/main" id="{05D2D151-453C-5C40-AD7E-A464C37C3C6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16200000">
            <a:off x="8143239" y="1552337"/>
            <a:ext cx="993134" cy="1000722"/>
          </a:xfrm>
          <a:prstGeom prst="rect">
            <a:avLst/>
          </a:prstGeom>
        </p:spPr>
      </p:pic>
    </p:spTree>
    <p:extLst>
      <p:ext uri="{BB962C8B-B14F-4D97-AF65-F5344CB8AC3E}">
        <p14:creationId xmlns:p14="http://schemas.microsoft.com/office/powerpoint/2010/main" val="203956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Titre+Icone+Imag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F2EC954C-03BC-3744-9156-85F5CB16415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922279" y="164549"/>
            <a:ext cx="2057402" cy="4818399"/>
          </a:xfrm>
          <a:prstGeom prst="rect">
            <a:avLst/>
          </a:prstGeom>
        </p:spPr>
      </p:pic>
      <p:sp>
        <p:nvSpPr>
          <p:cNvPr id="5" name="Footer Placeholder 4"/>
          <p:cNvSpPr>
            <a:spLocks noGrp="1"/>
          </p:cNvSpPr>
          <p:nvPr>
            <p:ph type="ftr" sz="quarter" idx="11"/>
          </p:nvPr>
        </p:nvSpPr>
        <p:spPr/>
        <p:txBody>
          <a:bodyPr/>
          <a:lstStyle/>
          <a:p>
            <a:r>
              <a:rPr lang="en-US"/>
              <a:t>Ipid quia pra del </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
        <p:nvSpPr>
          <p:cNvPr id="8" name="Espace réservé du texte 7">
            <a:extLst>
              <a:ext uri="{FF2B5EF4-FFF2-40B4-BE49-F238E27FC236}">
                <a16:creationId xmlns:a16="http://schemas.microsoft.com/office/drawing/2014/main" id="{BFB74FD8-6F6D-7E4B-9001-042EFE9BFBFF}"/>
              </a:ext>
            </a:extLst>
          </p:cNvPr>
          <p:cNvSpPr>
            <a:spLocks noGrp="1"/>
          </p:cNvSpPr>
          <p:nvPr>
            <p:ph type="body" sz="quarter" idx="13" hasCustomPrompt="1"/>
          </p:nvPr>
        </p:nvSpPr>
        <p:spPr>
          <a:xfrm>
            <a:off x="1175579" y="831187"/>
            <a:ext cx="5692544" cy="675495"/>
          </a:xfrm>
        </p:spPr>
        <p:txBody>
          <a:bodyPr>
            <a:normAutofit/>
          </a:bodyPr>
          <a:lstStyle>
            <a:lvl1pPr>
              <a:lnSpc>
                <a:spcPts val="1400"/>
              </a:lnSpc>
              <a:buClr>
                <a:schemeClr val="accent4"/>
              </a:buClr>
              <a:defRPr sz="1400" b="0">
                <a:solidFill>
                  <a:schemeClr val="tx2"/>
                </a:solidFill>
              </a:defRPr>
            </a:lvl1pPr>
            <a:lvl2pPr marL="342900" indent="0">
              <a:buNone/>
              <a:defRPr sz="1200" b="0"/>
            </a:lvl2pPr>
            <a:lvl3pPr>
              <a:defRPr sz="1200" b="0"/>
            </a:lvl3pPr>
            <a:lvl4pPr>
              <a:defRPr sz="1200" b="0"/>
            </a:lvl4pPr>
            <a:lvl5pPr>
              <a:defRPr sz="1200" b="0"/>
            </a:lvl5pPr>
          </a:lstStyle>
          <a:p>
            <a:pPr lvl="0"/>
            <a:r>
              <a:rPr lang="fr-FR" dirty="0"/>
              <a:t>Cliquez pour modifier SOUS_TITRE du masque</a:t>
            </a:r>
          </a:p>
        </p:txBody>
      </p:sp>
      <p:sp>
        <p:nvSpPr>
          <p:cNvPr id="10" name="Espace réservé du texte 9">
            <a:extLst>
              <a:ext uri="{FF2B5EF4-FFF2-40B4-BE49-F238E27FC236}">
                <a16:creationId xmlns:a16="http://schemas.microsoft.com/office/drawing/2014/main" id="{7FF0DCFB-717E-2F4B-AC51-23E64AC542F5}"/>
              </a:ext>
            </a:extLst>
          </p:cNvPr>
          <p:cNvSpPr>
            <a:spLocks noGrp="1"/>
          </p:cNvSpPr>
          <p:nvPr>
            <p:ph type="body" sz="quarter" idx="14" hasCustomPrompt="1"/>
          </p:nvPr>
        </p:nvSpPr>
        <p:spPr>
          <a:xfrm>
            <a:off x="402342" y="587821"/>
            <a:ext cx="740762" cy="158312"/>
          </a:xfrm>
        </p:spPr>
        <p:txBody>
          <a:bodyPr/>
          <a:lstStyle>
            <a:lvl1pPr>
              <a:defRPr sz="900">
                <a:solidFill>
                  <a:schemeClr val="tx1">
                    <a:lumMod val="65000"/>
                    <a:lumOff val="35000"/>
                  </a:schemeClr>
                </a:solidFill>
              </a:defRPr>
            </a:lvl1pPr>
          </a:lstStyle>
          <a:p>
            <a:pPr lvl="0"/>
            <a:r>
              <a:rPr lang="fr-FR" dirty="0"/>
              <a:t>PARTIE XX</a:t>
            </a:r>
          </a:p>
        </p:txBody>
      </p:sp>
      <p:sp>
        <p:nvSpPr>
          <p:cNvPr id="20" name="Espace réservé du texte 19">
            <a:extLst>
              <a:ext uri="{FF2B5EF4-FFF2-40B4-BE49-F238E27FC236}">
                <a16:creationId xmlns:a16="http://schemas.microsoft.com/office/drawing/2014/main" id="{31308AF4-49DC-464E-9393-C358F4E591DF}"/>
              </a:ext>
            </a:extLst>
          </p:cNvPr>
          <p:cNvSpPr>
            <a:spLocks noGrp="1"/>
          </p:cNvSpPr>
          <p:nvPr>
            <p:ph type="body" sz="quarter" idx="17" hasCustomPrompt="1"/>
          </p:nvPr>
        </p:nvSpPr>
        <p:spPr>
          <a:xfrm>
            <a:off x="4804233" y="2094884"/>
            <a:ext cx="1037305" cy="357188"/>
          </a:xfrm>
        </p:spPr>
        <p:txBody>
          <a:bodyPr anchor="ctr">
            <a:normAutofit/>
          </a:bodyPr>
          <a:lstStyle>
            <a:lvl1pPr>
              <a:lnSpc>
                <a:spcPct val="90000"/>
              </a:lnSpc>
              <a:spcAft>
                <a:spcPts val="0"/>
              </a:spcAft>
              <a:defRPr sz="2700">
                <a:solidFill>
                  <a:schemeClr val="accent4"/>
                </a:solidFill>
              </a:defRPr>
            </a:lvl1pPr>
          </a:lstStyle>
          <a:p>
            <a:pPr lvl="0"/>
            <a:r>
              <a:rPr lang="fr-FR" dirty="0"/>
              <a:t>%</a:t>
            </a:r>
          </a:p>
        </p:txBody>
      </p:sp>
      <p:sp>
        <p:nvSpPr>
          <p:cNvPr id="26" name="Espace réservé pour une image  6">
            <a:extLst>
              <a:ext uri="{FF2B5EF4-FFF2-40B4-BE49-F238E27FC236}">
                <a16:creationId xmlns:a16="http://schemas.microsoft.com/office/drawing/2014/main" id="{7F07048F-CB06-4E42-8F0C-BC87983082A3}"/>
              </a:ext>
            </a:extLst>
          </p:cNvPr>
          <p:cNvSpPr>
            <a:spLocks noGrp="1"/>
          </p:cNvSpPr>
          <p:nvPr>
            <p:ph type="pic" sz="quarter" idx="15" hasCustomPrompt="1"/>
          </p:nvPr>
        </p:nvSpPr>
        <p:spPr>
          <a:xfrm>
            <a:off x="4804233" y="1790260"/>
            <a:ext cx="364926" cy="286859"/>
          </a:xfrm>
          <a:noFill/>
        </p:spPr>
        <p:txBody>
          <a:bodyPr/>
          <a:lstStyle/>
          <a:p>
            <a:r>
              <a:rPr lang="fr-FR" dirty="0"/>
              <a:t>Icone</a:t>
            </a:r>
          </a:p>
        </p:txBody>
      </p:sp>
      <p:sp>
        <p:nvSpPr>
          <p:cNvPr id="27" name="Espace réservé pour une image  6">
            <a:extLst>
              <a:ext uri="{FF2B5EF4-FFF2-40B4-BE49-F238E27FC236}">
                <a16:creationId xmlns:a16="http://schemas.microsoft.com/office/drawing/2014/main" id="{0042B596-214A-9945-B7EF-42605C81EBA1}"/>
              </a:ext>
            </a:extLst>
          </p:cNvPr>
          <p:cNvSpPr>
            <a:spLocks noGrp="1"/>
          </p:cNvSpPr>
          <p:nvPr>
            <p:ph type="pic" sz="quarter" idx="16" hasCustomPrompt="1"/>
          </p:nvPr>
        </p:nvSpPr>
        <p:spPr>
          <a:xfrm>
            <a:off x="4804233" y="2964407"/>
            <a:ext cx="343479" cy="343390"/>
          </a:xfrm>
          <a:noFill/>
        </p:spPr>
        <p:txBody>
          <a:bodyPr/>
          <a:lstStyle/>
          <a:p>
            <a:r>
              <a:rPr lang="fr-FR" dirty="0"/>
              <a:t>Icone</a:t>
            </a:r>
          </a:p>
        </p:txBody>
      </p:sp>
      <p:sp>
        <p:nvSpPr>
          <p:cNvPr id="28" name="Espace réservé du texte 21">
            <a:extLst>
              <a:ext uri="{FF2B5EF4-FFF2-40B4-BE49-F238E27FC236}">
                <a16:creationId xmlns:a16="http://schemas.microsoft.com/office/drawing/2014/main" id="{1507F70F-F60A-714A-817F-892364B9DBE2}"/>
              </a:ext>
            </a:extLst>
          </p:cNvPr>
          <p:cNvSpPr>
            <a:spLocks noGrp="1"/>
          </p:cNvSpPr>
          <p:nvPr>
            <p:ph type="body" sz="quarter" idx="18"/>
          </p:nvPr>
        </p:nvSpPr>
        <p:spPr>
          <a:xfrm>
            <a:off x="4804233" y="2463538"/>
            <a:ext cx="1261201" cy="425039"/>
          </a:xfrm>
        </p:spPr>
        <p:txBody>
          <a:bodyPr>
            <a:normAutofit/>
          </a:bodyPr>
          <a:lstStyle>
            <a:lvl1pPr>
              <a:lnSpc>
                <a:spcPct val="90000"/>
              </a:lnSpc>
              <a:spcAft>
                <a:spcPts val="0"/>
              </a:spcAft>
              <a:buClr>
                <a:schemeClr val="accent4"/>
              </a:buClr>
              <a:defRPr lang="fr-FR" sz="750" b="0" kern="1200" dirty="0" smtClean="0">
                <a:solidFill>
                  <a:schemeClr val="tx2"/>
                </a:solidFill>
                <a:latin typeface="+mn-lt"/>
                <a:ea typeface="+mn-ea"/>
                <a:cs typeface="+mn-cs"/>
              </a:defRPr>
            </a:lvl1pPr>
          </a:lstStyle>
          <a:p>
            <a:pPr lvl="0"/>
            <a:r>
              <a:rPr lang="fr-FR" dirty="0"/>
              <a:t>Cliquez pour modifier les styles du texte </a:t>
            </a:r>
          </a:p>
        </p:txBody>
      </p:sp>
      <p:sp>
        <p:nvSpPr>
          <p:cNvPr id="30" name="Espace réservé du texte 21">
            <a:extLst>
              <a:ext uri="{FF2B5EF4-FFF2-40B4-BE49-F238E27FC236}">
                <a16:creationId xmlns:a16="http://schemas.microsoft.com/office/drawing/2014/main" id="{E3408C80-0568-CA4E-908C-0DC75F636DD6}"/>
              </a:ext>
            </a:extLst>
          </p:cNvPr>
          <p:cNvSpPr>
            <a:spLocks noGrp="1"/>
          </p:cNvSpPr>
          <p:nvPr>
            <p:ph type="body" sz="quarter" idx="19"/>
          </p:nvPr>
        </p:nvSpPr>
        <p:spPr>
          <a:xfrm>
            <a:off x="4804233" y="3730448"/>
            <a:ext cx="1261201" cy="581865"/>
          </a:xfrm>
        </p:spPr>
        <p:txBody>
          <a:bodyPr>
            <a:normAutofit/>
          </a:bodyPr>
          <a:lstStyle>
            <a:lvl1pPr>
              <a:lnSpc>
                <a:spcPct val="90000"/>
              </a:lnSpc>
              <a:spcAft>
                <a:spcPts val="0"/>
              </a:spcAft>
              <a:buClr>
                <a:schemeClr val="accent4"/>
              </a:buClr>
              <a:defRPr lang="fr-FR" sz="750" b="0" kern="1200" dirty="0" smtClean="0">
                <a:solidFill>
                  <a:schemeClr val="tx2"/>
                </a:solidFill>
                <a:latin typeface="+mn-lt"/>
                <a:ea typeface="+mn-ea"/>
                <a:cs typeface="+mn-cs"/>
              </a:defRPr>
            </a:lvl1pPr>
          </a:lstStyle>
          <a:p>
            <a:pPr lvl="0"/>
            <a:r>
              <a:rPr lang="fr-FR" dirty="0"/>
              <a:t>Cliquez pour modifier les styles du texte </a:t>
            </a:r>
          </a:p>
        </p:txBody>
      </p:sp>
      <p:sp>
        <p:nvSpPr>
          <p:cNvPr id="31" name="Espace réservé du texte 19">
            <a:extLst>
              <a:ext uri="{FF2B5EF4-FFF2-40B4-BE49-F238E27FC236}">
                <a16:creationId xmlns:a16="http://schemas.microsoft.com/office/drawing/2014/main" id="{C5F01E8F-FDE3-2343-AFDF-45AD28FBDC39}"/>
              </a:ext>
            </a:extLst>
          </p:cNvPr>
          <p:cNvSpPr>
            <a:spLocks noGrp="1"/>
          </p:cNvSpPr>
          <p:nvPr>
            <p:ph type="body" sz="quarter" idx="20" hasCustomPrompt="1"/>
          </p:nvPr>
        </p:nvSpPr>
        <p:spPr>
          <a:xfrm>
            <a:off x="4804233" y="3345686"/>
            <a:ext cx="1037305" cy="357188"/>
          </a:xfrm>
        </p:spPr>
        <p:txBody>
          <a:bodyPr anchor="ctr">
            <a:normAutofit/>
          </a:bodyPr>
          <a:lstStyle>
            <a:lvl1pPr>
              <a:lnSpc>
                <a:spcPct val="90000"/>
              </a:lnSpc>
              <a:spcAft>
                <a:spcPts val="0"/>
              </a:spcAft>
              <a:defRPr sz="2700">
                <a:solidFill>
                  <a:schemeClr val="accent2"/>
                </a:solidFill>
              </a:defRPr>
            </a:lvl1pPr>
          </a:lstStyle>
          <a:p>
            <a:pPr lvl="0"/>
            <a:r>
              <a:rPr lang="fr-FR" dirty="0"/>
              <a:t>%</a:t>
            </a:r>
          </a:p>
        </p:txBody>
      </p:sp>
      <p:sp>
        <p:nvSpPr>
          <p:cNvPr id="34" name="Titre 33">
            <a:extLst>
              <a:ext uri="{FF2B5EF4-FFF2-40B4-BE49-F238E27FC236}">
                <a16:creationId xmlns:a16="http://schemas.microsoft.com/office/drawing/2014/main" id="{0EA6D35C-835A-5947-9740-7EE7A935BBBA}"/>
              </a:ext>
            </a:extLst>
          </p:cNvPr>
          <p:cNvSpPr>
            <a:spLocks noGrp="1"/>
          </p:cNvSpPr>
          <p:nvPr>
            <p:ph type="title"/>
          </p:nvPr>
        </p:nvSpPr>
        <p:spPr/>
        <p:txBody>
          <a:bodyPr/>
          <a:lstStyle/>
          <a:p>
            <a:r>
              <a:rPr lang="fr-FR"/>
              <a:t>Modifiez le style du titre</a:t>
            </a:r>
          </a:p>
        </p:txBody>
      </p:sp>
      <p:sp>
        <p:nvSpPr>
          <p:cNvPr id="16" name="Rectangle 15">
            <a:extLst>
              <a:ext uri="{FF2B5EF4-FFF2-40B4-BE49-F238E27FC236}">
                <a16:creationId xmlns:a16="http://schemas.microsoft.com/office/drawing/2014/main" id="{0051ADF2-9E33-504C-A067-CA3B2AD2E2EE}"/>
              </a:ext>
            </a:extLst>
          </p:cNvPr>
          <p:cNvSpPr/>
          <p:nvPr userDrawn="1"/>
        </p:nvSpPr>
        <p:spPr>
          <a:xfrm>
            <a:off x="6922626" y="4814146"/>
            <a:ext cx="981359" cy="184666"/>
          </a:xfrm>
          <a:prstGeom prst="rect">
            <a:avLst/>
          </a:prstGeom>
        </p:spPr>
        <p:txBody>
          <a:bodyPr wrap="none">
            <a:spAutoFit/>
          </a:bodyPr>
          <a:lstStyle/>
          <a:p>
            <a:r>
              <a:rPr lang="fr-FR" sz="600" dirty="0">
                <a:solidFill>
                  <a:schemeClr val="bg1"/>
                </a:solidFill>
              </a:rPr>
              <a:t>@Pierre-Yves </a:t>
            </a:r>
            <a:r>
              <a:rPr lang="fr-FR" sz="600" dirty="0" err="1">
                <a:solidFill>
                  <a:schemeClr val="bg1"/>
                </a:solidFill>
              </a:rPr>
              <a:t>Brunaud</a:t>
            </a:r>
            <a:endParaRPr lang="fr-FR" sz="600" dirty="0">
              <a:solidFill>
                <a:schemeClr val="bg1"/>
              </a:solidFill>
            </a:endParaRPr>
          </a:p>
        </p:txBody>
      </p:sp>
      <p:pic>
        <p:nvPicPr>
          <p:cNvPr id="17" name="Image 16">
            <a:extLst>
              <a:ext uri="{FF2B5EF4-FFF2-40B4-BE49-F238E27FC236}">
                <a16:creationId xmlns:a16="http://schemas.microsoft.com/office/drawing/2014/main" id="{5414B242-47CB-BF4A-BCA8-A11B3A99D85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704965" y="2291941"/>
            <a:ext cx="2439035" cy="2047875"/>
          </a:xfrm>
          <a:prstGeom prst="rect">
            <a:avLst/>
          </a:prstGeom>
        </p:spPr>
      </p:pic>
      <p:sp>
        <p:nvSpPr>
          <p:cNvPr id="4" name="Espace réservé du contenu 3">
            <a:extLst>
              <a:ext uri="{FF2B5EF4-FFF2-40B4-BE49-F238E27FC236}">
                <a16:creationId xmlns:a16="http://schemas.microsoft.com/office/drawing/2014/main" id="{62CADFFF-FC7A-7B49-B8A9-9405DEE7ACBD}"/>
              </a:ext>
            </a:extLst>
          </p:cNvPr>
          <p:cNvSpPr>
            <a:spLocks noGrp="1"/>
          </p:cNvSpPr>
          <p:nvPr>
            <p:ph sz="quarter" idx="21"/>
          </p:nvPr>
        </p:nvSpPr>
        <p:spPr>
          <a:xfrm>
            <a:off x="1175579" y="1933690"/>
            <a:ext cx="3259590" cy="25812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74018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hoto">
    <p:spTree>
      <p:nvGrpSpPr>
        <p:cNvPr id="1" name=""/>
        <p:cNvGrpSpPr/>
        <p:nvPr/>
      </p:nvGrpSpPr>
      <p:grpSpPr>
        <a:xfrm>
          <a:off x="0" y="0"/>
          <a:ext cx="0" cy="0"/>
          <a:chOff x="0" y="0"/>
          <a:chExt cx="0" cy="0"/>
        </a:xfrm>
      </p:grpSpPr>
      <p:sp>
        <p:nvSpPr>
          <p:cNvPr id="11" name="Espace réservé pour une image  10">
            <a:extLst>
              <a:ext uri="{FF2B5EF4-FFF2-40B4-BE49-F238E27FC236}">
                <a16:creationId xmlns:a16="http://schemas.microsoft.com/office/drawing/2014/main" id="{9688A89C-8C7B-8D43-8024-8BA16AB5CBE6}"/>
              </a:ext>
            </a:extLst>
          </p:cNvPr>
          <p:cNvSpPr>
            <a:spLocks noGrp="1"/>
          </p:cNvSpPr>
          <p:nvPr>
            <p:ph type="pic" sz="quarter" idx="15"/>
          </p:nvPr>
        </p:nvSpPr>
        <p:spPr>
          <a:xfrm>
            <a:off x="150058" y="160317"/>
            <a:ext cx="8829623" cy="4383109"/>
          </a:xfrm>
          <a:noFill/>
        </p:spPr>
        <p:txBody>
          <a:bodyPr/>
          <a:lstStyle>
            <a:lvl1pPr>
              <a:defRPr>
                <a:solidFill>
                  <a:schemeClr val="bg1"/>
                </a:solid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Ipid quia pra del </a:t>
            </a:r>
            <a:endParaRPr lang="en-US" dirty="0"/>
          </a:p>
        </p:txBody>
      </p:sp>
      <p:sp>
        <p:nvSpPr>
          <p:cNvPr id="6" name="Slide Number Placeholder 5"/>
          <p:cNvSpPr>
            <a:spLocks noGrp="1"/>
          </p:cNvSpPr>
          <p:nvPr>
            <p:ph type="sldNum" sz="quarter" idx="12"/>
          </p:nvPr>
        </p:nvSpPr>
        <p:spPr/>
        <p:txBody>
          <a:bodyPr/>
          <a:lstStyle>
            <a:lvl1pPr>
              <a:defRPr>
                <a:solidFill>
                  <a:schemeClr val="accent6"/>
                </a:solidFill>
              </a:defRPr>
            </a:lvl1pPr>
          </a:lstStyle>
          <a:p>
            <a:fld id="{48F63A3B-78C7-47BE-AE5E-E10140E04643}" type="slidenum">
              <a:rPr lang="en-US" smtClean="0"/>
              <a:pPr/>
              <a:t>‹N°›</a:t>
            </a:fld>
            <a:endParaRPr lang="en-US" dirty="0"/>
          </a:p>
        </p:txBody>
      </p:sp>
      <p:sp>
        <p:nvSpPr>
          <p:cNvPr id="9" name="Rectangle 8">
            <a:extLst>
              <a:ext uri="{FF2B5EF4-FFF2-40B4-BE49-F238E27FC236}">
                <a16:creationId xmlns:a16="http://schemas.microsoft.com/office/drawing/2014/main" id="{7C3E87D2-912B-044D-BA0B-353B0189FFD5}"/>
              </a:ext>
            </a:extLst>
          </p:cNvPr>
          <p:cNvSpPr/>
          <p:nvPr userDrawn="1"/>
        </p:nvSpPr>
        <p:spPr>
          <a:xfrm>
            <a:off x="8205531" y="4812848"/>
            <a:ext cx="981359" cy="184666"/>
          </a:xfrm>
          <a:prstGeom prst="rect">
            <a:avLst/>
          </a:prstGeom>
        </p:spPr>
        <p:txBody>
          <a:bodyPr wrap="none">
            <a:spAutoFit/>
          </a:bodyPr>
          <a:lstStyle/>
          <a:p>
            <a:r>
              <a:rPr lang="fr-FR" sz="600" dirty="0">
                <a:solidFill>
                  <a:schemeClr val="bg1"/>
                </a:solidFill>
              </a:rPr>
              <a:t>@Pierre-Yves </a:t>
            </a:r>
            <a:r>
              <a:rPr lang="fr-FR" sz="600" dirty="0" err="1">
                <a:solidFill>
                  <a:schemeClr val="bg1"/>
                </a:solidFill>
              </a:rPr>
              <a:t>Brunaud</a:t>
            </a:r>
            <a:endParaRPr lang="fr-FR" sz="600" dirty="0">
              <a:solidFill>
                <a:schemeClr val="bg1"/>
              </a:solidFill>
            </a:endParaRPr>
          </a:p>
        </p:txBody>
      </p:sp>
      <p:sp>
        <p:nvSpPr>
          <p:cNvPr id="7" name="Espace réservé du texte 6">
            <a:extLst>
              <a:ext uri="{FF2B5EF4-FFF2-40B4-BE49-F238E27FC236}">
                <a16:creationId xmlns:a16="http://schemas.microsoft.com/office/drawing/2014/main" id="{D2A56CE3-6D96-5841-9FC7-D6B861308F25}"/>
              </a:ext>
            </a:extLst>
          </p:cNvPr>
          <p:cNvSpPr>
            <a:spLocks noGrp="1"/>
          </p:cNvSpPr>
          <p:nvPr>
            <p:ph type="body" sz="quarter" idx="16"/>
          </p:nvPr>
        </p:nvSpPr>
        <p:spPr>
          <a:xfrm>
            <a:off x="325388" y="4354865"/>
            <a:ext cx="4325476" cy="103874"/>
          </a:xfrm>
          <a:solidFill>
            <a:schemeClr val="tx1">
              <a:lumMod val="65000"/>
              <a:lumOff val="35000"/>
              <a:alpha val="50000"/>
            </a:schemeClr>
          </a:solidFill>
        </p:spPr>
        <p:txBody>
          <a:bodyPr anchor="b">
            <a:normAutofit/>
          </a:bodyPr>
          <a:lstStyle>
            <a:lvl1pPr>
              <a:lnSpc>
                <a:spcPct val="90000"/>
              </a:lnSpc>
              <a:spcAft>
                <a:spcPts val="0"/>
              </a:spcAft>
              <a:defRPr sz="750">
                <a:solidFill>
                  <a:schemeClr val="bg1"/>
                </a:solidFill>
              </a:defRPr>
            </a:lvl1pPr>
            <a:lvl2pPr marL="3429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
        <p:nvSpPr>
          <p:cNvPr id="16" name="Espace réservé du texte 15">
            <a:extLst>
              <a:ext uri="{FF2B5EF4-FFF2-40B4-BE49-F238E27FC236}">
                <a16:creationId xmlns:a16="http://schemas.microsoft.com/office/drawing/2014/main" id="{7C466191-7248-4E41-B2AA-2063873A6837}"/>
              </a:ext>
            </a:extLst>
          </p:cNvPr>
          <p:cNvSpPr>
            <a:spLocks noGrp="1"/>
          </p:cNvSpPr>
          <p:nvPr>
            <p:ph type="body" sz="quarter" idx="17" hasCustomPrompt="1"/>
          </p:nvPr>
        </p:nvSpPr>
        <p:spPr>
          <a:xfrm>
            <a:off x="7925834" y="4336329"/>
            <a:ext cx="1053817" cy="285002"/>
          </a:xfrm>
        </p:spPr>
        <p:txBody>
          <a:bodyPr>
            <a:normAutofit/>
          </a:bodyPr>
          <a:lstStyle>
            <a:lvl1pPr>
              <a:defRPr sz="675" b="0">
                <a:solidFill>
                  <a:schemeClr val="bg1"/>
                </a:solidFill>
              </a:defRPr>
            </a:lvl1pPr>
          </a:lstStyle>
          <a:p>
            <a:pPr lvl="0"/>
            <a:r>
              <a:rPr lang="fr-FR" dirty="0"/>
              <a:t>@Pierre-Yves </a:t>
            </a:r>
            <a:r>
              <a:rPr lang="fr-FR" dirty="0" err="1"/>
              <a:t>Brunaud</a:t>
            </a:r>
            <a:endParaRPr lang="fr-FR" dirty="0"/>
          </a:p>
        </p:txBody>
      </p:sp>
    </p:spTree>
    <p:extLst>
      <p:ext uri="{BB962C8B-B14F-4D97-AF65-F5344CB8AC3E}">
        <p14:creationId xmlns:p14="http://schemas.microsoft.com/office/powerpoint/2010/main" val="379682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artie">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CE01A6B9-AA73-9E4F-BAB1-867F54A6644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
            <a:ext cx="3772883" cy="5143499"/>
          </a:xfrm>
          <a:prstGeom prst="rect">
            <a:avLst/>
          </a:prstGeom>
        </p:spPr>
      </p:pic>
      <p:sp>
        <p:nvSpPr>
          <p:cNvPr id="4" name="Slide Number Placeholder 3"/>
          <p:cNvSpPr>
            <a:spLocks noGrp="1"/>
          </p:cNvSpPr>
          <p:nvPr>
            <p:ph type="sldNum" sz="quarter" idx="12"/>
          </p:nvPr>
        </p:nvSpPr>
        <p:spPr/>
        <p:txBody>
          <a:bodyPr/>
          <a:lstStyle>
            <a:lvl1pPr>
              <a:defRPr>
                <a:solidFill>
                  <a:schemeClr val="accent6"/>
                </a:solidFill>
              </a:defRPr>
            </a:lvl1pPr>
          </a:lstStyle>
          <a:p>
            <a:fld id="{48F63A3B-78C7-47BE-AE5E-E10140E04643}" type="slidenum">
              <a:rPr lang="en-US" smtClean="0"/>
              <a:pPr/>
              <a:t>‹N°›</a:t>
            </a:fld>
            <a:endParaRPr lang="en-US" dirty="0"/>
          </a:p>
        </p:txBody>
      </p:sp>
      <p:grpSp>
        <p:nvGrpSpPr>
          <p:cNvPr id="5" name="Groupe 4">
            <a:extLst>
              <a:ext uri="{FF2B5EF4-FFF2-40B4-BE49-F238E27FC236}">
                <a16:creationId xmlns:a16="http://schemas.microsoft.com/office/drawing/2014/main" id="{8BDD06E6-EE11-294F-BD82-60D278612456}"/>
              </a:ext>
            </a:extLst>
          </p:cNvPr>
          <p:cNvGrpSpPr/>
          <p:nvPr userDrawn="1"/>
        </p:nvGrpSpPr>
        <p:grpSpPr>
          <a:xfrm flipH="1">
            <a:off x="7874669" y="0"/>
            <a:ext cx="1269331" cy="5143500"/>
            <a:chOff x="0" y="0"/>
            <a:chExt cx="1692000" cy="6858000"/>
          </a:xfrm>
          <a:solidFill>
            <a:schemeClr val="accent6"/>
          </a:solidFill>
        </p:grpSpPr>
        <p:sp>
          <p:nvSpPr>
            <p:cNvPr id="6" name="Rectangle 5">
              <a:extLst>
                <a:ext uri="{FF2B5EF4-FFF2-40B4-BE49-F238E27FC236}">
                  <a16:creationId xmlns:a16="http://schemas.microsoft.com/office/drawing/2014/main" id="{47223CDC-42CC-C547-AC74-FD3EDF4689AB}"/>
                </a:ext>
              </a:extLst>
            </p:cNvPr>
            <p:cNvSpPr/>
            <p:nvPr userDrawn="1"/>
          </p:nvSpPr>
          <p:spPr>
            <a:xfrm>
              <a:off x="0" y="0"/>
              <a:ext cx="1692000" cy="2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Rectangle 6">
              <a:extLst>
                <a:ext uri="{FF2B5EF4-FFF2-40B4-BE49-F238E27FC236}">
                  <a16:creationId xmlns:a16="http://schemas.microsoft.com/office/drawing/2014/main" id="{3EF18E56-20D5-F344-A281-85452C4F2CAD}"/>
                </a:ext>
              </a:extLst>
            </p:cNvPr>
            <p:cNvSpPr/>
            <p:nvPr userDrawn="1"/>
          </p:nvSpPr>
          <p:spPr>
            <a:xfrm>
              <a:off x="0" y="6642000"/>
              <a:ext cx="1692000" cy="2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Rectangle 7">
              <a:extLst>
                <a:ext uri="{FF2B5EF4-FFF2-40B4-BE49-F238E27FC236}">
                  <a16:creationId xmlns:a16="http://schemas.microsoft.com/office/drawing/2014/main" id="{D0A4EEF5-E8BC-5C47-8ECC-05C3A16ED886}"/>
                </a:ext>
              </a:extLst>
            </p:cNvPr>
            <p:cNvSpPr/>
            <p:nvPr userDrawn="1"/>
          </p:nvSpPr>
          <p:spPr>
            <a:xfrm>
              <a:off x="0" y="0"/>
              <a:ext cx="252000" cy="68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11" name="Titre 10">
            <a:extLst>
              <a:ext uri="{FF2B5EF4-FFF2-40B4-BE49-F238E27FC236}">
                <a16:creationId xmlns:a16="http://schemas.microsoft.com/office/drawing/2014/main" id="{EBB2BD52-BAE5-834C-8217-50D6C8616F11}"/>
              </a:ext>
            </a:extLst>
          </p:cNvPr>
          <p:cNvSpPr>
            <a:spLocks noGrp="1"/>
          </p:cNvSpPr>
          <p:nvPr>
            <p:ph type="title"/>
          </p:nvPr>
        </p:nvSpPr>
        <p:spPr>
          <a:xfrm>
            <a:off x="4892842" y="780393"/>
            <a:ext cx="3153502" cy="2100997"/>
          </a:xfrm>
        </p:spPr>
        <p:txBody>
          <a:bodyPr anchor="b"/>
          <a:lstStyle>
            <a:lvl1pPr>
              <a:defRPr sz="2850">
                <a:solidFill>
                  <a:schemeClr val="tx1"/>
                </a:solidFill>
              </a:defRPr>
            </a:lvl1pPr>
          </a:lstStyle>
          <a:p>
            <a:r>
              <a:rPr lang="fr-FR" dirty="0"/>
              <a:t>Modifiez le style du titre</a:t>
            </a:r>
          </a:p>
        </p:txBody>
      </p:sp>
      <p:sp>
        <p:nvSpPr>
          <p:cNvPr id="15" name="Espace réservé du texte 14">
            <a:extLst>
              <a:ext uri="{FF2B5EF4-FFF2-40B4-BE49-F238E27FC236}">
                <a16:creationId xmlns:a16="http://schemas.microsoft.com/office/drawing/2014/main" id="{A0C9229A-F21C-294E-8CC1-C6B23BED7B2A}"/>
              </a:ext>
            </a:extLst>
          </p:cNvPr>
          <p:cNvSpPr>
            <a:spLocks noGrp="1"/>
          </p:cNvSpPr>
          <p:nvPr>
            <p:ph type="body" sz="quarter" idx="13"/>
          </p:nvPr>
        </p:nvSpPr>
        <p:spPr>
          <a:xfrm>
            <a:off x="4892842" y="2966292"/>
            <a:ext cx="3153502" cy="1673435"/>
          </a:xfrm>
        </p:spPr>
        <p:txBody>
          <a:bodyPr vert="horz" wrap="square" lIns="0" tIns="0" rIns="0" bIns="0" rtlCol="0" anchor="t">
            <a:normAutofit/>
          </a:bodyPr>
          <a:lstStyle>
            <a:lvl1pPr>
              <a:defRPr lang="fr-FR" sz="1400" b="0" dirty="0">
                <a:solidFill>
                  <a:schemeClr val="tx1">
                    <a:lumMod val="65000"/>
                    <a:lumOff val="35000"/>
                  </a:schemeClr>
                </a:solidFill>
              </a:defRPr>
            </a:lvl1pPr>
          </a:lstStyle>
          <a:p>
            <a:pPr lvl="0">
              <a:lnSpc>
                <a:spcPts val="1400"/>
              </a:lnSpc>
              <a:spcAft>
                <a:spcPts val="0"/>
              </a:spcAft>
              <a:buClr>
                <a:schemeClr val="accent4"/>
              </a:buClr>
            </a:pPr>
            <a:r>
              <a:rPr lang="fr-FR" dirty="0"/>
              <a:t>Cliquez pour modifier les styles du texte du masque</a:t>
            </a:r>
          </a:p>
        </p:txBody>
      </p:sp>
      <p:pic>
        <p:nvPicPr>
          <p:cNvPr id="12" name="Image 11">
            <a:extLst>
              <a:ext uri="{FF2B5EF4-FFF2-40B4-BE49-F238E27FC236}">
                <a16:creationId xmlns:a16="http://schemas.microsoft.com/office/drawing/2014/main" id="{25B4EAC9-FDC3-F64C-80E0-D9D86B370BC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a:off x="1519376" y="0"/>
            <a:ext cx="1284848" cy="1295400"/>
          </a:xfrm>
          <a:prstGeom prst="rect">
            <a:avLst/>
          </a:prstGeom>
        </p:spPr>
      </p:pic>
      <p:sp>
        <p:nvSpPr>
          <p:cNvPr id="19" name="Espace réservé du texte 8">
            <a:extLst>
              <a:ext uri="{FF2B5EF4-FFF2-40B4-BE49-F238E27FC236}">
                <a16:creationId xmlns:a16="http://schemas.microsoft.com/office/drawing/2014/main" id="{037E8B85-E480-7249-BC5D-686E582C4F94}"/>
              </a:ext>
            </a:extLst>
          </p:cNvPr>
          <p:cNvSpPr>
            <a:spLocks noGrp="1"/>
          </p:cNvSpPr>
          <p:nvPr>
            <p:ph type="body" sz="quarter" idx="15" hasCustomPrompt="1"/>
          </p:nvPr>
        </p:nvSpPr>
        <p:spPr>
          <a:xfrm>
            <a:off x="2763724" y="1428300"/>
            <a:ext cx="2105574" cy="2260997"/>
          </a:xfrm>
        </p:spPr>
        <p:txBody>
          <a:bodyPr anchor="ctr">
            <a:normAutofit/>
          </a:bodyPr>
          <a:lstStyle>
            <a:lvl1pPr>
              <a:lnSpc>
                <a:spcPct val="100000"/>
              </a:lnSpc>
              <a:spcAft>
                <a:spcPts val="0"/>
              </a:spcAft>
              <a:defRPr sz="14400">
                <a:solidFill>
                  <a:srgbClr val="FFDD00"/>
                </a:solidFill>
              </a:defRPr>
            </a:lvl1pPr>
          </a:lstStyle>
          <a:p>
            <a:pPr lvl="0"/>
            <a:r>
              <a:rPr lang="fr-FR" dirty="0"/>
              <a:t>N°</a:t>
            </a:r>
          </a:p>
        </p:txBody>
      </p:sp>
      <p:sp>
        <p:nvSpPr>
          <p:cNvPr id="20" name="Espace réservé du texte 17">
            <a:extLst>
              <a:ext uri="{FF2B5EF4-FFF2-40B4-BE49-F238E27FC236}">
                <a16:creationId xmlns:a16="http://schemas.microsoft.com/office/drawing/2014/main" id="{95A8F213-0FF5-C34B-AEDC-DC6EB171449A}"/>
              </a:ext>
            </a:extLst>
          </p:cNvPr>
          <p:cNvSpPr>
            <a:spLocks noGrp="1"/>
          </p:cNvSpPr>
          <p:nvPr>
            <p:ph type="body" sz="quarter" idx="16" hasCustomPrompt="1"/>
          </p:nvPr>
        </p:nvSpPr>
        <p:spPr>
          <a:xfrm>
            <a:off x="2443975" y="2311523"/>
            <a:ext cx="1352902" cy="696515"/>
          </a:xfrm>
        </p:spPr>
        <p:txBody>
          <a:bodyPr anchor="ctr">
            <a:noAutofit/>
          </a:bodyPr>
          <a:lstStyle>
            <a:lvl1pPr>
              <a:lnSpc>
                <a:spcPct val="100000"/>
              </a:lnSpc>
              <a:defRPr sz="1800" cap="all" baseline="0">
                <a:solidFill>
                  <a:schemeClr val="bg1"/>
                </a:solidFill>
              </a:defRPr>
            </a:lvl1pPr>
            <a:lvl2pPr>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fr-FR" dirty="0"/>
              <a:t>XXXXXX</a:t>
            </a:r>
          </a:p>
        </p:txBody>
      </p:sp>
      <p:sp>
        <p:nvSpPr>
          <p:cNvPr id="14" name="Rectangle 13">
            <a:extLst>
              <a:ext uri="{FF2B5EF4-FFF2-40B4-BE49-F238E27FC236}">
                <a16:creationId xmlns:a16="http://schemas.microsoft.com/office/drawing/2014/main" id="{BD0CDB3D-CBAB-A740-BEAD-2E19D4001C2F}"/>
              </a:ext>
            </a:extLst>
          </p:cNvPr>
          <p:cNvSpPr/>
          <p:nvPr userDrawn="1"/>
        </p:nvSpPr>
        <p:spPr>
          <a:xfrm>
            <a:off x="14913" y="4805394"/>
            <a:ext cx="981359" cy="184666"/>
          </a:xfrm>
          <a:prstGeom prst="rect">
            <a:avLst/>
          </a:prstGeom>
        </p:spPr>
        <p:txBody>
          <a:bodyPr wrap="none">
            <a:spAutoFit/>
          </a:bodyPr>
          <a:lstStyle/>
          <a:p>
            <a:r>
              <a:rPr lang="fr-FR" sz="600" dirty="0">
                <a:solidFill>
                  <a:schemeClr val="bg1"/>
                </a:solidFill>
              </a:rPr>
              <a:t>@Pierre-Yves </a:t>
            </a:r>
            <a:r>
              <a:rPr lang="fr-FR" sz="600" dirty="0" err="1">
                <a:solidFill>
                  <a:schemeClr val="bg1"/>
                </a:solidFill>
              </a:rPr>
              <a:t>Brunaud</a:t>
            </a:r>
            <a:endParaRPr lang="fr-FR" sz="600" dirty="0">
              <a:solidFill>
                <a:schemeClr val="bg1"/>
              </a:solidFill>
            </a:endParaRPr>
          </a:p>
        </p:txBody>
      </p:sp>
      <p:pic>
        <p:nvPicPr>
          <p:cNvPr id="24" name="Image 23">
            <a:extLst>
              <a:ext uri="{FF2B5EF4-FFF2-40B4-BE49-F238E27FC236}">
                <a16:creationId xmlns:a16="http://schemas.microsoft.com/office/drawing/2014/main" id="{0BEF3374-7D87-4040-A72E-173B2C8DB17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285733"/>
            <a:ext cx="1937499" cy="1895475"/>
          </a:xfrm>
          <a:prstGeom prst="rect">
            <a:avLst/>
          </a:prstGeom>
        </p:spPr>
      </p:pic>
    </p:spTree>
    <p:extLst>
      <p:ext uri="{BB962C8B-B14F-4D97-AF65-F5344CB8AC3E}">
        <p14:creationId xmlns:p14="http://schemas.microsoft.com/office/powerpoint/2010/main" val="96653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re+Icone+Image">
    <p:spTree>
      <p:nvGrpSpPr>
        <p:cNvPr id="1" name=""/>
        <p:cNvGrpSpPr/>
        <p:nvPr/>
      </p:nvGrpSpPr>
      <p:grpSpPr>
        <a:xfrm>
          <a:off x="0" y="0"/>
          <a:ext cx="0" cy="0"/>
          <a:chOff x="0" y="0"/>
          <a:chExt cx="0" cy="0"/>
        </a:xfrm>
      </p:grpSpPr>
      <p:pic>
        <p:nvPicPr>
          <p:cNvPr id="12" name="Espace réservé pour une image  9">
            <a:extLst>
              <a:ext uri="{FF2B5EF4-FFF2-40B4-BE49-F238E27FC236}">
                <a16:creationId xmlns:a16="http://schemas.microsoft.com/office/drawing/2014/main" id="{0B64C3A2-0FC4-1A43-83B3-57712CCE3E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922280" y="164778"/>
            <a:ext cx="2057401" cy="4818397"/>
          </a:xfrm>
          <a:prstGeom prst="rect">
            <a:avLst/>
          </a:prstGeom>
        </p:spPr>
      </p:pic>
      <p:sp>
        <p:nvSpPr>
          <p:cNvPr id="5" name="Footer Placeholder 4"/>
          <p:cNvSpPr>
            <a:spLocks noGrp="1"/>
          </p:cNvSpPr>
          <p:nvPr>
            <p:ph type="ftr" sz="quarter" idx="11"/>
          </p:nvPr>
        </p:nvSpPr>
        <p:spPr/>
        <p:txBody>
          <a:bodyPr/>
          <a:lstStyle/>
          <a:p>
            <a:r>
              <a:rPr lang="en-US"/>
              <a:t>Ipid quia pra del </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
        <p:nvSpPr>
          <p:cNvPr id="8" name="Espace réservé du texte 7">
            <a:extLst>
              <a:ext uri="{FF2B5EF4-FFF2-40B4-BE49-F238E27FC236}">
                <a16:creationId xmlns:a16="http://schemas.microsoft.com/office/drawing/2014/main" id="{BFB74FD8-6F6D-7E4B-9001-042EFE9BFBFF}"/>
              </a:ext>
            </a:extLst>
          </p:cNvPr>
          <p:cNvSpPr>
            <a:spLocks noGrp="1"/>
          </p:cNvSpPr>
          <p:nvPr>
            <p:ph type="body" sz="quarter" idx="13" hasCustomPrompt="1"/>
          </p:nvPr>
        </p:nvSpPr>
        <p:spPr>
          <a:xfrm>
            <a:off x="1175579" y="831187"/>
            <a:ext cx="5692544" cy="675495"/>
          </a:xfrm>
        </p:spPr>
        <p:txBody>
          <a:bodyPr vert="horz" wrap="square" lIns="0" tIns="0" rIns="0" bIns="0" rtlCol="0">
            <a:normAutofit/>
          </a:bodyPr>
          <a:lstStyle>
            <a:lvl1pPr>
              <a:lnSpc>
                <a:spcPts val="1400"/>
              </a:lnSpc>
              <a:defRPr lang="fr-FR" sz="1400" b="0" dirty="0">
                <a:solidFill>
                  <a:schemeClr val="tx2"/>
                </a:solidFill>
              </a:defRPr>
            </a:lvl1pPr>
          </a:lstStyle>
          <a:p>
            <a:pPr lvl="0">
              <a:lnSpc>
                <a:spcPts val="1400"/>
              </a:lnSpc>
              <a:buClr>
                <a:schemeClr val="accent4"/>
              </a:buClr>
            </a:pPr>
            <a:r>
              <a:rPr lang="fr-FR" dirty="0"/>
              <a:t>Cliquez pour modifier SOUS_TITRE du masque</a:t>
            </a:r>
          </a:p>
        </p:txBody>
      </p:sp>
      <p:sp>
        <p:nvSpPr>
          <p:cNvPr id="10" name="Espace réservé du texte 9">
            <a:extLst>
              <a:ext uri="{FF2B5EF4-FFF2-40B4-BE49-F238E27FC236}">
                <a16:creationId xmlns:a16="http://schemas.microsoft.com/office/drawing/2014/main" id="{7FF0DCFB-717E-2F4B-AC51-23E64AC542F5}"/>
              </a:ext>
            </a:extLst>
          </p:cNvPr>
          <p:cNvSpPr>
            <a:spLocks noGrp="1"/>
          </p:cNvSpPr>
          <p:nvPr>
            <p:ph type="body" sz="quarter" idx="14" hasCustomPrompt="1"/>
          </p:nvPr>
        </p:nvSpPr>
        <p:spPr>
          <a:xfrm>
            <a:off x="402342" y="587821"/>
            <a:ext cx="740762" cy="158312"/>
          </a:xfrm>
        </p:spPr>
        <p:txBody>
          <a:bodyPr/>
          <a:lstStyle>
            <a:lvl1pPr>
              <a:defRPr sz="900">
                <a:solidFill>
                  <a:schemeClr val="tx1">
                    <a:lumMod val="65000"/>
                    <a:lumOff val="35000"/>
                  </a:schemeClr>
                </a:solidFill>
              </a:defRPr>
            </a:lvl1pPr>
          </a:lstStyle>
          <a:p>
            <a:pPr lvl="0"/>
            <a:r>
              <a:rPr lang="fr-FR" dirty="0"/>
              <a:t>PARTIE XX</a:t>
            </a:r>
          </a:p>
        </p:txBody>
      </p:sp>
      <p:sp>
        <p:nvSpPr>
          <p:cNvPr id="4" name="Titre 3">
            <a:extLst>
              <a:ext uri="{FF2B5EF4-FFF2-40B4-BE49-F238E27FC236}">
                <a16:creationId xmlns:a16="http://schemas.microsoft.com/office/drawing/2014/main" id="{57F59978-8646-FC4D-B9CD-C22E7B1B0886}"/>
              </a:ext>
            </a:extLst>
          </p:cNvPr>
          <p:cNvSpPr>
            <a:spLocks noGrp="1"/>
          </p:cNvSpPr>
          <p:nvPr>
            <p:ph type="title"/>
          </p:nvPr>
        </p:nvSpPr>
        <p:spPr/>
        <p:txBody>
          <a:bodyPr/>
          <a:lstStyle/>
          <a:p>
            <a:r>
              <a:rPr lang="fr-FR"/>
              <a:t>Modifiez le style du titre</a:t>
            </a:r>
          </a:p>
        </p:txBody>
      </p:sp>
      <p:sp>
        <p:nvSpPr>
          <p:cNvPr id="11" name="Espace réservé du texte 19">
            <a:extLst>
              <a:ext uri="{FF2B5EF4-FFF2-40B4-BE49-F238E27FC236}">
                <a16:creationId xmlns:a16="http://schemas.microsoft.com/office/drawing/2014/main" id="{7A8BC6D0-F331-FC43-9568-5DFFAF0DC592}"/>
              </a:ext>
            </a:extLst>
          </p:cNvPr>
          <p:cNvSpPr>
            <a:spLocks noGrp="1"/>
          </p:cNvSpPr>
          <p:nvPr>
            <p:ph type="body" sz="quarter" idx="17" hasCustomPrompt="1"/>
          </p:nvPr>
        </p:nvSpPr>
        <p:spPr>
          <a:xfrm>
            <a:off x="4804233" y="2094884"/>
            <a:ext cx="1037305" cy="357188"/>
          </a:xfrm>
        </p:spPr>
        <p:txBody>
          <a:bodyPr anchor="ctr">
            <a:normAutofit/>
          </a:bodyPr>
          <a:lstStyle>
            <a:lvl1pPr>
              <a:lnSpc>
                <a:spcPct val="90000"/>
              </a:lnSpc>
              <a:spcAft>
                <a:spcPts val="0"/>
              </a:spcAft>
              <a:defRPr sz="2700">
                <a:solidFill>
                  <a:schemeClr val="accent4"/>
                </a:solidFill>
              </a:defRPr>
            </a:lvl1pPr>
          </a:lstStyle>
          <a:p>
            <a:pPr lvl="0"/>
            <a:r>
              <a:rPr lang="fr-FR" dirty="0"/>
              <a:t>%</a:t>
            </a:r>
          </a:p>
        </p:txBody>
      </p:sp>
      <p:sp>
        <p:nvSpPr>
          <p:cNvPr id="13" name="Espace réservé pour une image  6">
            <a:extLst>
              <a:ext uri="{FF2B5EF4-FFF2-40B4-BE49-F238E27FC236}">
                <a16:creationId xmlns:a16="http://schemas.microsoft.com/office/drawing/2014/main" id="{F7271670-1275-5C4C-BFE0-7F2454971F48}"/>
              </a:ext>
            </a:extLst>
          </p:cNvPr>
          <p:cNvSpPr>
            <a:spLocks noGrp="1"/>
          </p:cNvSpPr>
          <p:nvPr>
            <p:ph type="pic" sz="quarter" idx="15" hasCustomPrompt="1"/>
          </p:nvPr>
        </p:nvSpPr>
        <p:spPr>
          <a:xfrm>
            <a:off x="4804233" y="1790260"/>
            <a:ext cx="364926" cy="286859"/>
          </a:xfrm>
          <a:noFill/>
        </p:spPr>
        <p:txBody>
          <a:bodyPr/>
          <a:lstStyle/>
          <a:p>
            <a:r>
              <a:rPr lang="fr-FR" dirty="0"/>
              <a:t>Icone</a:t>
            </a:r>
          </a:p>
        </p:txBody>
      </p:sp>
      <p:sp>
        <p:nvSpPr>
          <p:cNvPr id="14" name="Espace réservé pour une image  6">
            <a:extLst>
              <a:ext uri="{FF2B5EF4-FFF2-40B4-BE49-F238E27FC236}">
                <a16:creationId xmlns:a16="http://schemas.microsoft.com/office/drawing/2014/main" id="{3E80A8CE-1536-7F45-9685-D1DE275E10EA}"/>
              </a:ext>
            </a:extLst>
          </p:cNvPr>
          <p:cNvSpPr>
            <a:spLocks noGrp="1"/>
          </p:cNvSpPr>
          <p:nvPr>
            <p:ph type="pic" sz="quarter" idx="16" hasCustomPrompt="1"/>
          </p:nvPr>
        </p:nvSpPr>
        <p:spPr>
          <a:xfrm>
            <a:off x="4804233" y="2964407"/>
            <a:ext cx="343479" cy="343390"/>
          </a:xfrm>
          <a:noFill/>
        </p:spPr>
        <p:txBody>
          <a:bodyPr/>
          <a:lstStyle/>
          <a:p>
            <a:r>
              <a:rPr lang="fr-FR" dirty="0"/>
              <a:t>Icone</a:t>
            </a:r>
          </a:p>
        </p:txBody>
      </p:sp>
      <p:sp>
        <p:nvSpPr>
          <p:cNvPr id="15" name="Espace réservé du texte 21">
            <a:extLst>
              <a:ext uri="{FF2B5EF4-FFF2-40B4-BE49-F238E27FC236}">
                <a16:creationId xmlns:a16="http://schemas.microsoft.com/office/drawing/2014/main" id="{31776E84-7E2D-5646-AA1E-30C83507A22B}"/>
              </a:ext>
            </a:extLst>
          </p:cNvPr>
          <p:cNvSpPr>
            <a:spLocks noGrp="1"/>
          </p:cNvSpPr>
          <p:nvPr>
            <p:ph type="body" sz="quarter" idx="18"/>
          </p:nvPr>
        </p:nvSpPr>
        <p:spPr>
          <a:xfrm>
            <a:off x="4804233" y="2463538"/>
            <a:ext cx="1261201" cy="425039"/>
          </a:xfrm>
        </p:spPr>
        <p:txBody>
          <a:bodyPr>
            <a:normAutofit/>
          </a:bodyPr>
          <a:lstStyle>
            <a:lvl1pPr>
              <a:lnSpc>
                <a:spcPct val="90000"/>
              </a:lnSpc>
              <a:spcAft>
                <a:spcPts val="0"/>
              </a:spcAft>
              <a:buClr>
                <a:schemeClr val="accent4"/>
              </a:buClr>
              <a:defRPr lang="fr-FR" sz="750" b="0" kern="1200" dirty="0" smtClean="0">
                <a:solidFill>
                  <a:schemeClr val="tx2"/>
                </a:solidFill>
                <a:latin typeface="+mn-lt"/>
                <a:ea typeface="+mn-ea"/>
                <a:cs typeface="+mn-cs"/>
              </a:defRPr>
            </a:lvl1pPr>
          </a:lstStyle>
          <a:p>
            <a:pPr lvl="0"/>
            <a:r>
              <a:rPr lang="fr-FR" dirty="0"/>
              <a:t>Cliquez pour modifier les styles du texte </a:t>
            </a:r>
          </a:p>
        </p:txBody>
      </p:sp>
      <p:sp>
        <p:nvSpPr>
          <p:cNvPr id="16" name="Espace réservé du texte 21">
            <a:extLst>
              <a:ext uri="{FF2B5EF4-FFF2-40B4-BE49-F238E27FC236}">
                <a16:creationId xmlns:a16="http://schemas.microsoft.com/office/drawing/2014/main" id="{AEADE4F8-3323-EC4D-B104-B917334202C3}"/>
              </a:ext>
            </a:extLst>
          </p:cNvPr>
          <p:cNvSpPr>
            <a:spLocks noGrp="1"/>
          </p:cNvSpPr>
          <p:nvPr>
            <p:ph type="body" sz="quarter" idx="19"/>
          </p:nvPr>
        </p:nvSpPr>
        <p:spPr>
          <a:xfrm>
            <a:off x="4804233" y="3730448"/>
            <a:ext cx="1261201" cy="581865"/>
          </a:xfrm>
        </p:spPr>
        <p:txBody>
          <a:bodyPr>
            <a:normAutofit/>
          </a:bodyPr>
          <a:lstStyle>
            <a:lvl1pPr>
              <a:lnSpc>
                <a:spcPct val="90000"/>
              </a:lnSpc>
              <a:spcAft>
                <a:spcPts val="0"/>
              </a:spcAft>
              <a:buClr>
                <a:schemeClr val="accent4"/>
              </a:buClr>
              <a:defRPr lang="fr-FR" sz="750" b="0" kern="1200" dirty="0" smtClean="0">
                <a:solidFill>
                  <a:schemeClr val="tx2"/>
                </a:solidFill>
                <a:latin typeface="+mn-lt"/>
                <a:ea typeface="+mn-ea"/>
                <a:cs typeface="+mn-cs"/>
              </a:defRPr>
            </a:lvl1pPr>
          </a:lstStyle>
          <a:p>
            <a:pPr lvl="0"/>
            <a:r>
              <a:rPr lang="fr-FR" dirty="0"/>
              <a:t>Cliquez pour modifier les styles du texte </a:t>
            </a:r>
          </a:p>
        </p:txBody>
      </p:sp>
      <p:sp>
        <p:nvSpPr>
          <p:cNvPr id="17" name="Espace réservé du texte 19">
            <a:extLst>
              <a:ext uri="{FF2B5EF4-FFF2-40B4-BE49-F238E27FC236}">
                <a16:creationId xmlns:a16="http://schemas.microsoft.com/office/drawing/2014/main" id="{E5B4C6DE-DB1D-6547-9B81-C71AED4719FF}"/>
              </a:ext>
            </a:extLst>
          </p:cNvPr>
          <p:cNvSpPr>
            <a:spLocks noGrp="1"/>
          </p:cNvSpPr>
          <p:nvPr>
            <p:ph type="body" sz="quarter" idx="20" hasCustomPrompt="1"/>
          </p:nvPr>
        </p:nvSpPr>
        <p:spPr>
          <a:xfrm>
            <a:off x="4804233" y="3345686"/>
            <a:ext cx="1037305" cy="357188"/>
          </a:xfrm>
        </p:spPr>
        <p:txBody>
          <a:bodyPr anchor="ctr">
            <a:normAutofit/>
          </a:bodyPr>
          <a:lstStyle>
            <a:lvl1pPr>
              <a:lnSpc>
                <a:spcPct val="90000"/>
              </a:lnSpc>
              <a:spcAft>
                <a:spcPts val="0"/>
              </a:spcAft>
              <a:defRPr sz="2700">
                <a:solidFill>
                  <a:schemeClr val="accent2"/>
                </a:solidFill>
              </a:defRPr>
            </a:lvl1pPr>
          </a:lstStyle>
          <a:p>
            <a:pPr lvl="0"/>
            <a:r>
              <a:rPr lang="fr-FR" dirty="0"/>
              <a:t>%</a:t>
            </a:r>
          </a:p>
        </p:txBody>
      </p:sp>
      <p:sp>
        <p:nvSpPr>
          <p:cNvPr id="18" name="Rectangle 17">
            <a:extLst>
              <a:ext uri="{FF2B5EF4-FFF2-40B4-BE49-F238E27FC236}">
                <a16:creationId xmlns:a16="http://schemas.microsoft.com/office/drawing/2014/main" id="{22EFF911-D68C-134E-B6F7-7B3186EEF74D}"/>
              </a:ext>
            </a:extLst>
          </p:cNvPr>
          <p:cNvSpPr/>
          <p:nvPr userDrawn="1"/>
        </p:nvSpPr>
        <p:spPr>
          <a:xfrm>
            <a:off x="6935477" y="4806465"/>
            <a:ext cx="981359" cy="184666"/>
          </a:xfrm>
          <a:prstGeom prst="rect">
            <a:avLst/>
          </a:prstGeom>
        </p:spPr>
        <p:txBody>
          <a:bodyPr wrap="none">
            <a:spAutoFit/>
          </a:bodyPr>
          <a:lstStyle/>
          <a:p>
            <a:r>
              <a:rPr lang="fr-FR" sz="600" dirty="0">
                <a:solidFill>
                  <a:schemeClr val="bg1"/>
                </a:solidFill>
              </a:rPr>
              <a:t>@Pierre-Yves </a:t>
            </a:r>
            <a:r>
              <a:rPr lang="fr-FR" sz="600" dirty="0" err="1">
                <a:solidFill>
                  <a:schemeClr val="bg1"/>
                </a:solidFill>
              </a:rPr>
              <a:t>Brunaud</a:t>
            </a:r>
            <a:endParaRPr lang="fr-FR" sz="600" dirty="0">
              <a:solidFill>
                <a:schemeClr val="bg1"/>
              </a:solidFill>
            </a:endParaRPr>
          </a:p>
        </p:txBody>
      </p:sp>
      <p:pic>
        <p:nvPicPr>
          <p:cNvPr id="21" name="Image 20">
            <a:extLst>
              <a:ext uri="{FF2B5EF4-FFF2-40B4-BE49-F238E27FC236}">
                <a16:creationId xmlns:a16="http://schemas.microsoft.com/office/drawing/2014/main" id="{E7D78AAA-52C9-DC46-ACFE-0509038E930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704965" y="2291941"/>
            <a:ext cx="2439035" cy="2047875"/>
          </a:xfrm>
          <a:prstGeom prst="rect">
            <a:avLst/>
          </a:prstGeom>
        </p:spPr>
      </p:pic>
      <p:sp>
        <p:nvSpPr>
          <p:cNvPr id="19" name="Espace réservé du contenu 3">
            <a:extLst>
              <a:ext uri="{FF2B5EF4-FFF2-40B4-BE49-F238E27FC236}">
                <a16:creationId xmlns:a16="http://schemas.microsoft.com/office/drawing/2014/main" id="{9FB71028-76B0-664F-A7C2-BA31B3ACC820}"/>
              </a:ext>
            </a:extLst>
          </p:cNvPr>
          <p:cNvSpPr>
            <a:spLocks noGrp="1"/>
          </p:cNvSpPr>
          <p:nvPr>
            <p:ph sz="quarter" idx="21"/>
          </p:nvPr>
        </p:nvSpPr>
        <p:spPr>
          <a:xfrm>
            <a:off x="1175579" y="1933690"/>
            <a:ext cx="3259590" cy="25812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5778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hoto">
    <p:spTree>
      <p:nvGrpSpPr>
        <p:cNvPr id="1" name=""/>
        <p:cNvGrpSpPr/>
        <p:nvPr/>
      </p:nvGrpSpPr>
      <p:grpSpPr>
        <a:xfrm>
          <a:off x="0" y="0"/>
          <a:ext cx="0" cy="0"/>
          <a:chOff x="0" y="0"/>
          <a:chExt cx="0" cy="0"/>
        </a:xfrm>
      </p:grpSpPr>
      <p:sp>
        <p:nvSpPr>
          <p:cNvPr id="11" name="Espace réservé pour une image  10">
            <a:extLst>
              <a:ext uri="{FF2B5EF4-FFF2-40B4-BE49-F238E27FC236}">
                <a16:creationId xmlns:a16="http://schemas.microsoft.com/office/drawing/2014/main" id="{9688A89C-8C7B-8D43-8024-8BA16AB5CBE6}"/>
              </a:ext>
            </a:extLst>
          </p:cNvPr>
          <p:cNvSpPr>
            <a:spLocks noGrp="1"/>
          </p:cNvSpPr>
          <p:nvPr>
            <p:ph type="pic" sz="quarter" idx="15"/>
          </p:nvPr>
        </p:nvSpPr>
        <p:spPr>
          <a:xfrm>
            <a:off x="150058" y="160317"/>
            <a:ext cx="8829623" cy="4383109"/>
          </a:xfrm>
          <a:noFill/>
        </p:spPr>
        <p:txBody>
          <a:bodyPr/>
          <a:lstStyle>
            <a:lvl1pPr>
              <a:defRPr>
                <a:solidFill>
                  <a:schemeClr val="bg1"/>
                </a:solid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Ipid quia pra del </a:t>
            </a:r>
            <a:endParaRPr lang="en-US" dirty="0"/>
          </a:p>
        </p:txBody>
      </p:sp>
      <p:sp>
        <p:nvSpPr>
          <p:cNvPr id="6" name="Slide Number Placeholder 5"/>
          <p:cNvSpPr>
            <a:spLocks noGrp="1"/>
          </p:cNvSpPr>
          <p:nvPr>
            <p:ph type="sldNum" sz="quarter" idx="12"/>
          </p:nvPr>
        </p:nvSpPr>
        <p:spPr/>
        <p:txBody>
          <a:bodyPr/>
          <a:lstStyle>
            <a:lvl1pPr>
              <a:defRPr>
                <a:solidFill>
                  <a:schemeClr val="accent6"/>
                </a:solidFill>
              </a:defRPr>
            </a:lvl1pPr>
          </a:lstStyle>
          <a:p>
            <a:fld id="{48F63A3B-78C7-47BE-AE5E-E10140E04643}" type="slidenum">
              <a:rPr lang="en-US" smtClean="0"/>
              <a:pPr/>
              <a:t>‹N°›</a:t>
            </a:fld>
            <a:endParaRPr lang="en-US" dirty="0"/>
          </a:p>
        </p:txBody>
      </p:sp>
      <p:sp>
        <p:nvSpPr>
          <p:cNvPr id="7" name="Espace réservé du texte 6">
            <a:extLst>
              <a:ext uri="{FF2B5EF4-FFF2-40B4-BE49-F238E27FC236}">
                <a16:creationId xmlns:a16="http://schemas.microsoft.com/office/drawing/2014/main" id="{D2A56CE3-6D96-5841-9FC7-D6B861308F25}"/>
              </a:ext>
            </a:extLst>
          </p:cNvPr>
          <p:cNvSpPr>
            <a:spLocks noGrp="1"/>
          </p:cNvSpPr>
          <p:nvPr>
            <p:ph type="body" sz="quarter" idx="16"/>
          </p:nvPr>
        </p:nvSpPr>
        <p:spPr>
          <a:xfrm>
            <a:off x="325388" y="4354865"/>
            <a:ext cx="4325476" cy="103874"/>
          </a:xfrm>
          <a:solidFill>
            <a:schemeClr val="tx1">
              <a:lumMod val="65000"/>
              <a:lumOff val="35000"/>
              <a:alpha val="50000"/>
            </a:schemeClr>
          </a:solidFill>
        </p:spPr>
        <p:txBody>
          <a:bodyPr anchor="b">
            <a:normAutofit/>
          </a:bodyPr>
          <a:lstStyle>
            <a:lvl1pPr>
              <a:lnSpc>
                <a:spcPct val="90000"/>
              </a:lnSpc>
              <a:spcAft>
                <a:spcPts val="0"/>
              </a:spcAft>
              <a:defRPr sz="750">
                <a:solidFill>
                  <a:schemeClr val="bg1"/>
                </a:solidFill>
              </a:defRPr>
            </a:lvl1pPr>
            <a:lvl2pPr marL="3429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
        <p:nvSpPr>
          <p:cNvPr id="12" name="Espace réservé du texte 15">
            <a:extLst>
              <a:ext uri="{FF2B5EF4-FFF2-40B4-BE49-F238E27FC236}">
                <a16:creationId xmlns:a16="http://schemas.microsoft.com/office/drawing/2014/main" id="{E0594EB0-297F-774E-AF37-01B5A13793A8}"/>
              </a:ext>
            </a:extLst>
          </p:cNvPr>
          <p:cNvSpPr>
            <a:spLocks noGrp="1"/>
          </p:cNvSpPr>
          <p:nvPr>
            <p:ph type="body" sz="quarter" idx="17" hasCustomPrompt="1"/>
          </p:nvPr>
        </p:nvSpPr>
        <p:spPr>
          <a:xfrm>
            <a:off x="7925834" y="4336329"/>
            <a:ext cx="1053817" cy="285002"/>
          </a:xfrm>
        </p:spPr>
        <p:txBody>
          <a:bodyPr>
            <a:normAutofit/>
          </a:bodyPr>
          <a:lstStyle>
            <a:lvl1pPr>
              <a:defRPr sz="675" b="0">
                <a:solidFill>
                  <a:schemeClr val="bg1"/>
                </a:solidFill>
              </a:defRPr>
            </a:lvl1pPr>
          </a:lstStyle>
          <a:p>
            <a:pPr lvl="0"/>
            <a:r>
              <a:rPr lang="fr-FR" dirty="0"/>
              <a:t>@Pierre-Yves </a:t>
            </a:r>
            <a:r>
              <a:rPr lang="fr-FR" dirty="0" err="1"/>
              <a:t>Brunaud</a:t>
            </a:r>
            <a:endParaRPr lang="fr-FR" dirty="0"/>
          </a:p>
        </p:txBody>
      </p:sp>
    </p:spTree>
    <p:extLst>
      <p:ext uri="{BB962C8B-B14F-4D97-AF65-F5344CB8AC3E}">
        <p14:creationId xmlns:p14="http://schemas.microsoft.com/office/powerpoint/2010/main" val="3282894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Parti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F4AD982E-63A3-AD4B-92CD-DE5F85F6A86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
            <a:ext cx="3772883" cy="5143499"/>
          </a:xfrm>
          <a:prstGeom prst="rect">
            <a:avLst/>
          </a:prstGeom>
        </p:spPr>
      </p:pic>
      <p:sp>
        <p:nvSpPr>
          <p:cNvPr id="4" name="Slide Number Placeholder 3"/>
          <p:cNvSpPr>
            <a:spLocks noGrp="1"/>
          </p:cNvSpPr>
          <p:nvPr>
            <p:ph type="sldNum" sz="quarter" idx="12"/>
          </p:nvPr>
        </p:nvSpPr>
        <p:spPr/>
        <p:txBody>
          <a:bodyPr/>
          <a:lstStyle>
            <a:lvl1pPr>
              <a:defRPr>
                <a:solidFill>
                  <a:schemeClr val="accent6"/>
                </a:solidFill>
              </a:defRPr>
            </a:lvl1pPr>
          </a:lstStyle>
          <a:p>
            <a:fld id="{48F63A3B-78C7-47BE-AE5E-E10140E04643}" type="slidenum">
              <a:rPr lang="en-US" smtClean="0"/>
              <a:pPr/>
              <a:t>‹N°›</a:t>
            </a:fld>
            <a:endParaRPr lang="en-US" dirty="0"/>
          </a:p>
        </p:txBody>
      </p:sp>
      <p:grpSp>
        <p:nvGrpSpPr>
          <p:cNvPr id="5" name="Groupe 4">
            <a:extLst>
              <a:ext uri="{FF2B5EF4-FFF2-40B4-BE49-F238E27FC236}">
                <a16:creationId xmlns:a16="http://schemas.microsoft.com/office/drawing/2014/main" id="{8BDD06E6-EE11-294F-BD82-60D278612456}"/>
              </a:ext>
            </a:extLst>
          </p:cNvPr>
          <p:cNvGrpSpPr/>
          <p:nvPr userDrawn="1"/>
        </p:nvGrpSpPr>
        <p:grpSpPr>
          <a:xfrm flipH="1">
            <a:off x="7874669" y="0"/>
            <a:ext cx="1269331" cy="5143500"/>
            <a:chOff x="0" y="0"/>
            <a:chExt cx="1692000" cy="6858000"/>
          </a:xfrm>
          <a:solidFill>
            <a:schemeClr val="accent6"/>
          </a:solidFill>
        </p:grpSpPr>
        <p:sp>
          <p:nvSpPr>
            <p:cNvPr id="6" name="Rectangle 5">
              <a:extLst>
                <a:ext uri="{FF2B5EF4-FFF2-40B4-BE49-F238E27FC236}">
                  <a16:creationId xmlns:a16="http://schemas.microsoft.com/office/drawing/2014/main" id="{47223CDC-42CC-C547-AC74-FD3EDF4689AB}"/>
                </a:ext>
              </a:extLst>
            </p:cNvPr>
            <p:cNvSpPr/>
            <p:nvPr userDrawn="1"/>
          </p:nvSpPr>
          <p:spPr>
            <a:xfrm>
              <a:off x="0" y="0"/>
              <a:ext cx="1692000" cy="2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Rectangle 6">
              <a:extLst>
                <a:ext uri="{FF2B5EF4-FFF2-40B4-BE49-F238E27FC236}">
                  <a16:creationId xmlns:a16="http://schemas.microsoft.com/office/drawing/2014/main" id="{3EF18E56-20D5-F344-A281-85452C4F2CAD}"/>
                </a:ext>
              </a:extLst>
            </p:cNvPr>
            <p:cNvSpPr/>
            <p:nvPr userDrawn="1"/>
          </p:nvSpPr>
          <p:spPr>
            <a:xfrm>
              <a:off x="0" y="6642000"/>
              <a:ext cx="1692000" cy="2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Rectangle 7">
              <a:extLst>
                <a:ext uri="{FF2B5EF4-FFF2-40B4-BE49-F238E27FC236}">
                  <a16:creationId xmlns:a16="http://schemas.microsoft.com/office/drawing/2014/main" id="{D0A4EEF5-E8BC-5C47-8ECC-05C3A16ED886}"/>
                </a:ext>
              </a:extLst>
            </p:cNvPr>
            <p:cNvSpPr/>
            <p:nvPr userDrawn="1"/>
          </p:nvSpPr>
          <p:spPr>
            <a:xfrm>
              <a:off x="0" y="0"/>
              <a:ext cx="252000" cy="68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11" name="Titre 10">
            <a:extLst>
              <a:ext uri="{FF2B5EF4-FFF2-40B4-BE49-F238E27FC236}">
                <a16:creationId xmlns:a16="http://schemas.microsoft.com/office/drawing/2014/main" id="{EBB2BD52-BAE5-834C-8217-50D6C8616F11}"/>
              </a:ext>
            </a:extLst>
          </p:cNvPr>
          <p:cNvSpPr>
            <a:spLocks noGrp="1"/>
          </p:cNvSpPr>
          <p:nvPr>
            <p:ph type="title"/>
          </p:nvPr>
        </p:nvSpPr>
        <p:spPr>
          <a:xfrm>
            <a:off x="4892842" y="780393"/>
            <a:ext cx="3153502" cy="2100997"/>
          </a:xfrm>
        </p:spPr>
        <p:txBody>
          <a:bodyPr wrap="square" anchor="b"/>
          <a:lstStyle>
            <a:lvl1pPr>
              <a:defRPr sz="2850">
                <a:solidFill>
                  <a:schemeClr val="tx1"/>
                </a:solidFill>
              </a:defRPr>
            </a:lvl1pPr>
          </a:lstStyle>
          <a:p>
            <a:r>
              <a:rPr lang="fr-FR" dirty="0"/>
              <a:t>Modifiez le style du titre</a:t>
            </a:r>
          </a:p>
        </p:txBody>
      </p:sp>
      <p:sp>
        <p:nvSpPr>
          <p:cNvPr id="15" name="Espace réservé du texte 14">
            <a:extLst>
              <a:ext uri="{FF2B5EF4-FFF2-40B4-BE49-F238E27FC236}">
                <a16:creationId xmlns:a16="http://schemas.microsoft.com/office/drawing/2014/main" id="{A0C9229A-F21C-294E-8CC1-C6B23BED7B2A}"/>
              </a:ext>
            </a:extLst>
          </p:cNvPr>
          <p:cNvSpPr>
            <a:spLocks noGrp="1"/>
          </p:cNvSpPr>
          <p:nvPr>
            <p:ph type="body" sz="quarter" idx="13"/>
          </p:nvPr>
        </p:nvSpPr>
        <p:spPr>
          <a:xfrm>
            <a:off x="4892842" y="2966292"/>
            <a:ext cx="3153502" cy="1673435"/>
          </a:xfrm>
        </p:spPr>
        <p:txBody>
          <a:bodyPr vert="horz" wrap="square" lIns="0" tIns="0" rIns="0" bIns="0" rtlCol="0" anchor="t">
            <a:normAutofit/>
          </a:bodyPr>
          <a:lstStyle>
            <a:lvl1pPr>
              <a:defRPr lang="fr-FR" sz="1400" b="0" dirty="0">
                <a:solidFill>
                  <a:schemeClr val="tx1">
                    <a:lumMod val="65000"/>
                    <a:lumOff val="35000"/>
                  </a:schemeClr>
                </a:solidFill>
              </a:defRPr>
            </a:lvl1pPr>
          </a:lstStyle>
          <a:p>
            <a:pPr lvl="0">
              <a:lnSpc>
                <a:spcPts val="1400"/>
              </a:lnSpc>
              <a:spcAft>
                <a:spcPts val="0"/>
              </a:spcAft>
              <a:buClr>
                <a:schemeClr val="accent4"/>
              </a:buClr>
            </a:pPr>
            <a:r>
              <a:rPr lang="fr-FR" dirty="0"/>
              <a:t>Cliquez pour modifier les styles du texte du masque</a:t>
            </a:r>
          </a:p>
        </p:txBody>
      </p:sp>
      <p:sp>
        <p:nvSpPr>
          <p:cNvPr id="19" name="Espace réservé du texte 8">
            <a:extLst>
              <a:ext uri="{FF2B5EF4-FFF2-40B4-BE49-F238E27FC236}">
                <a16:creationId xmlns:a16="http://schemas.microsoft.com/office/drawing/2014/main" id="{037E8B85-E480-7249-BC5D-686E582C4F94}"/>
              </a:ext>
            </a:extLst>
          </p:cNvPr>
          <p:cNvSpPr>
            <a:spLocks noGrp="1"/>
          </p:cNvSpPr>
          <p:nvPr>
            <p:ph type="body" sz="quarter" idx="15" hasCustomPrompt="1"/>
          </p:nvPr>
        </p:nvSpPr>
        <p:spPr>
          <a:xfrm>
            <a:off x="2763724" y="1428300"/>
            <a:ext cx="2105574" cy="2260997"/>
          </a:xfrm>
        </p:spPr>
        <p:txBody>
          <a:bodyPr anchor="ctr">
            <a:normAutofit/>
          </a:bodyPr>
          <a:lstStyle>
            <a:lvl1pPr>
              <a:lnSpc>
                <a:spcPct val="100000"/>
              </a:lnSpc>
              <a:spcAft>
                <a:spcPts val="0"/>
              </a:spcAft>
              <a:defRPr sz="14400">
                <a:solidFill>
                  <a:srgbClr val="FFDD00"/>
                </a:solidFill>
              </a:defRPr>
            </a:lvl1pPr>
          </a:lstStyle>
          <a:p>
            <a:pPr lvl="0"/>
            <a:r>
              <a:rPr lang="fr-FR" dirty="0"/>
              <a:t>N°</a:t>
            </a:r>
          </a:p>
        </p:txBody>
      </p:sp>
      <p:sp>
        <p:nvSpPr>
          <p:cNvPr id="20" name="Espace réservé du texte 17">
            <a:extLst>
              <a:ext uri="{FF2B5EF4-FFF2-40B4-BE49-F238E27FC236}">
                <a16:creationId xmlns:a16="http://schemas.microsoft.com/office/drawing/2014/main" id="{95A8F213-0FF5-C34B-AEDC-DC6EB171449A}"/>
              </a:ext>
            </a:extLst>
          </p:cNvPr>
          <p:cNvSpPr>
            <a:spLocks noGrp="1"/>
          </p:cNvSpPr>
          <p:nvPr>
            <p:ph type="body" sz="quarter" idx="16" hasCustomPrompt="1"/>
          </p:nvPr>
        </p:nvSpPr>
        <p:spPr>
          <a:xfrm>
            <a:off x="2443975" y="2311523"/>
            <a:ext cx="1352902" cy="696515"/>
          </a:xfrm>
        </p:spPr>
        <p:txBody>
          <a:bodyPr anchor="ctr">
            <a:noAutofit/>
          </a:bodyPr>
          <a:lstStyle>
            <a:lvl1pPr>
              <a:lnSpc>
                <a:spcPct val="100000"/>
              </a:lnSpc>
              <a:defRPr sz="1800" cap="all" baseline="0">
                <a:solidFill>
                  <a:schemeClr val="bg1"/>
                </a:solidFill>
              </a:defRPr>
            </a:lvl1pPr>
            <a:lvl2pPr>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fr-FR" dirty="0"/>
              <a:t>XXXXXX</a:t>
            </a:r>
          </a:p>
        </p:txBody>
      </p:sp>
      <p:sp>
        <p:nvSpPr>
          <p:cNvPr id="14" name="Rectangle 13">
            <a:extLst>
              <a:ext uri="{FF2B5EF4-FFF2-40B4-BE49-F238E27FC236}">
                <a16:creationId xmlns:a16="http://schemas.microsoft.com/office/drawing/2014/main" id="{9F5C0608-20AD-5F4E-8EED-C221F29ADC88}"/>
              </a:ext>
            </a:extLst>
          </p:cNvPr>
          <p:cNvSpPr/>
          <p:nvPr userDrawn="1"/>
        </p:nvSpPr>
        <p:spPr>
          <a:xfrm>
            <a:off x="0" y="4821237"/>
            <a:ext cx="981359" cy="184666"/>
          </a:xfrm>
          <a:prstGeom prst="rect">
            <a:avLst/>
          </a:prstGeom>
        </p:spPr>
        <p:txBody>
          <a:bodyPr wrap="none">
            <a:spAutoFit/>
          </a:bodyPr>
          <a:lstStyle/>
          <a:p>
            <a:r>
              <a:rPr lang="fr-FR" sz="600" dirty="0">
                <a:solidFill>
                  <a:schemeClr val="bg1"/>
                </a:solidFill>
              </a:rPr>
              <a:t>@Pierre-Yves </a:t>
            </a:r>
            <a:r>
              <a:rPr lang="fr-FR" sz="600" dirty="0" err="1">
                <a:solidFill>
                  <a:schemeClr val="bg1"/>
                </a:solidFill>
              </a:rPr>
              <a:t>Brunaud</a:t>
            </a:r>
            <a:endParaRPr lang="fr-FR" sz="600" dirty="0">
              <a:solidFill>
                <a:schemeClr val="bg1"/>
              </a:solidFill>
            </a:endParaRPr>
          </a:p>
        </p:txBody>
      </p:sp>
      <p:pic>
        <p:nvPicPr>
          <p:cNvPr id="17" name="Image 16">
            <a:extLst>
              <a:ext uri="{FF2B5EF4-FFF2-40B4-BE49-F238E27FC236}">
                <a16:creationId xmlns:a16="http://schemas.microsoft.com/office/drawing/2014/main" id="{3FB2BEC6-C14B-9E4D-9E3E-725A715D74D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a:off x="1519376" y="0"/>
            <a:ext cx="1284848" cy="1295400"/>
          </a:xfrm>
          <a:prstGeom prst="rect">
            <a:avLst/>
          </a:prstGeom>
        </p:spPr>
      </p:pic>
      <p:pic>
        <p:nvPicPr>
          <p:cNvPr id="22" name="Image 21">
            <a:extLst>
              <a:ext uri="{FF2B5EF4-FFF2-40B4-BE49-F238E27FC236}">
                <a16:creationId xmlns:a16="http://schemas.microsoft.com/office/drawing/2014/main" id="{9BA70CDB-F471-6645-B5DB-E7BA986F4A1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285733"/>
            <a:ext cx="1937499" cy="1895475"/>
          </a:xfrm>
          <a:prstGeom prst="rect">
            <a:avLst/>
          </a:prstGeom>
        </p:spPr>
      </p:pic>
    </p:spTree>
    <p:extLst>
      <p:ext uri="{BB962C8B-B14F-4D97-AF65-F5344CB8AC3E}">
        <p14:creationId xmlns:p14="http://schemas.microsoft.com/office/powerpoint/2010/main" val="2475950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75579" y="150800"/>
            <a:ext cx="5692544" cy="638822"/>
          </a:xfrm>
          <a:prstGeom prst="rect">
            <a:avLst/>
          </a:prstGeom>
        </p:spPr>
        <p:txBody>
          <a:bodyPr vert="horz" wrap="square" lIns="0" tIns="0" rIns="0" bIns="0" rtlCol="0" anchor="b">
            <a:normAutofit/>
          </a:bodyPr>
          <a:lstStyle/>
          <a:p>
            <a:r>
              <a:rPr lang="fr-FR" dirty="0"/>
              <a:t>Modifiez le style du titre</a:t>
            </a:r>
            <a:endParaRPr lang="en-US" dirty="0"/>
          </a:p>
        </p:txBody>
      </p:sp>
      <p:sp>
        <p:nvSpPr>
          <p:cNvPr id="3" name="Text Placeholder 2"/>
          <p:cNvSpPr>
            <a:spLocks noGrp="1"/>
          </p:cNvSpPr>
          <p:nvPr>
            <p:ph type="body" idx="1"/>
          </p:nvPr>
        </p:nvSpPr>
        <p:spPr>
          <a:xfrm>
            <a:off x="1193019" y="1947908"/>
            <a:ext cx="5180442" cy="2557089"/>
          </a:xfrm>
          <a:prstGeom prst="rect">
            <a:avLst/>
          </a:prstGeom>
        </p:spPr>
        <p:txBody>
          <a:bodyPr vert="horz" wrap="square"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Footer Placeholder 4"/>
          <p:cNvSpPr>
            <a:spLocks noGrp="1"/>
          </p:cNvSpPr>
          <p:nvPr>
            <p:ph type="ftr" sz="quarter" idx="3"/>
          </p:nvPr>
        </p:nvSpPr>
        <p:spPr>
          <a:xfrm>
            <a:off x="325387" y="4639727"/>
            <a:ext cx="3086100" cy="273844"/>
          </a:xfrm>
          <a:prstGeom prst="rect">
            <a:avLst/>
          </a:prstGeom>
        </p:spPr>
        <p:txBody>
          <a:bodyPr vert="horz" lIns="0" tIns="0" rIns="0" bIns="0" rtlCol="0" anchor="ctr"/>
          <a:lstStyle>
            <a:lvl1pPr algn="l">
              <a:defRPr sz="675">
                <a:solidFill>
                  <a:schemeClr val="tx1"/>
                </a:solidFill>
              </a:defRPr>
            </a:lvl1pPr>
          </a:lstStyle>
          <a:p>
            <a:r>
              <a:rPr lang="en-US"/>
              <a:t>Ipid quia pra del </a:t>
            </a:r>
            <a:endParaRPr lang="en-US" dirty="0"/>
          </a:p>
        </p:txBody>
      </p:sp>
      <p:sp>
        <p:nvSpPr>
          <p:cNvPr id="6" name="Slide Number Placeholder 5"/>
          <p:cNvSpPr>
            <a:spLocks noGrp="1"/>
          </p:cNvSpPr>
          <p:nvPr>
            <p:ph type="sldNum" sz="quarter" idx="4"/>
          </p:nvPr>
        </p:nvSpPr>
        <p:spPr>
          <a:xfrm>
            <a:off x="8226101" y="4639727"/>
            <a:ext cx="504941" cy="273844"/>
          </a:xfrm>
          <a:prstGeom prst="rect">
            <a:avLst/>
          </a:prstGeom>
        </p:spPr>
        <p:txBody>
          <a:bodyPr vert="horz" lIns="0" tIns="0" rIns="0" bIns="0" rtlCol="0" anchor="ctr"/>
          <a:lstStyle>
            <a:lvl1pPr algn="r">
              <a:defRPr sz="750" b="0">
                <a:solidFill>
                  <a:schemeClr val="bg1"/>
                </a:solidFill>
              </a:defRPr>
            </a:lvl1pPr>
          </a:lstStyle>
          <a:p>
            <a:fld id="{48F63A3B-78C7-47BE-AE5E-E10140E04643}" type="slidenum">
              <a:rPr lang="en-US" smtClean="0"/>
              <a:pPr/>
              <a:t>‹N°›</a:t>
            </a:fld>
            <a:endParaRPr lang="en-US" dirty="0"/>
          </a:p>
        </p:txBody>
      </p:sp>
      <p:pic>
        <p:nvPicPr>
          <p:cNvPr id="24" name="Image 23" descr="Une image contenant signe, texte, livre, bouteille&#10;&#10;Description générée automatiquement">
            <a:extLst>
              <a:ext uri="{FF2B5EF4-FFF2-40B4-BE49-F238E27FC236}">
                <a16:creationId xmlns:a16="http://schemas.microsoft.com/office/drawing/2014/main" id="{A615F9C4-6CF8-D049-B9AA-3C5FFC0F713D}"/>
              </a:ext>
            </a:extLst>
          </p:cNvPr>
          <p:cNvPicPr>
            <a:picLocks noChangeAspect="1"/>
          </p:cNvPicPr>
          <p:nvPr userDrawn="1"/>
        </p:nvPicPr>
        <p:blipFill>
          <a:blip r:embed="rId36" cstate="email">
            <a:extLst>
              <a:ext uri="{28A0092B-C50C-407E-A947-70E740481C1C}">
                <a14:useLocalDpi xmlns:a14="http://schemas.microsoft.com/office/drawing/2010/main"/>
              </a:ext>
            </a:extLst>
          </a:blip>
          <a:stretch>
            <a:fillRect/>
          </a:stretch>
        </p:blipFill>
        <p:spPr>
          <a:xfrm>
            <a:off x="4400235" y="4676910"/>
            <a:ext cx="343529" cy="315791"/>
          </a:xfrm>
          <a:prstGeom prst="rect">
            <a:avLst/>
          </a:prstGeom>
        </p:spPr>
      </p:pic>
    </p:spTree>
    <p:extLst>
      <p:ext uri="{BB962C8B-B14F-4D97-AF65-F5344CB8AC3E}">
        <p14:creationId xmlns:p14="http://schemas.microsoft.com/office/powerpoint/2010/main" val="10221518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Lst>
  <p:hf hdr="0"/>
  <p:txStyles>
    <p:titleStyle>
      <a:lvl1pPr algn="l" defTabSz="685595" rtl="0" eaLnBrk="1" latinLnBrk="0" hangingPunct="1">
        <a:lnSpc>
          <a:spcPct val="90000"/>
        </a:lnSpc>
        <a:spcBef>
          <a:spcPct val="0"/>
        </a:spcBef>
        <a:buNone/>
        <a:defRPr sz="2100" b="1" kern="1200">
          <a:solidFill>
            <a:srgbClr val="FFDD00"/>
          </a:solidFill>
          <a:latin typeface="+mj-lt"/>
          <a:ea typeface="+mj-ea"/>
          <a:cs typeface="+mj-cs"/>
        </a:defRPr>
      </a:lvl1pPr>
    </p:titleStyle>
    <p:bodyStyle>
      <a:lvl1pPr marL="0" indent="0" algn="l" defTabSz="685595" rtl="0" eaLnBrk="1" latinLnBrk="0" hangingPunct="1">
        <a:lnSpc>
          <a:spcPts val="1350"/>
        </a:lnSpc>
        <a:spcBef>
          <a:spcPts val="0"/>
        </a:spcBef>
        <a:spcAft>
          <a:spcPts val="1350"/>
        </a:spcAft>
        <a:buFontTx/>
        <a:buNone/>
        <a:defRPr sz="1200" b="1" kern="1200">
          <a:solidFill>
            <a:schemeClr val="tx1"/>
          </a:solidFill>
          <a:latin typeface="+mn-lt"/>
          <a:ea typeface="+mn-ea"/>
          <a:cs typeface="+mn-cs"/>
        </a:defRPr>
      </a:lvl1pPr>
      <a:lvl2pPr marL="434579" indent="-91679" algn="l" defTabSz="685595" rtl="0" eaLnBrk="1" latinLnBrk="0" hangingPunct="1">
        <a:lnSpc>
          <a:spcPts val="1350"/>
        </a:lnSpc>
        <a:spcBef>
          <a:spcPts val="1125"/>
        </a:spcBef>
        <a:spcAft>
          <a:spcPts val="1350"/>
        </a:spcAft>
        <a:buClr>
          <a:srgbClr val="FFDD00"/>
        </a:buClr>
        <a:buFont typeface="Arial" panose="020B0604020202020204" pitchFamily="34" charset="0"/>
        <a:buChar char="•"/>
        <a:tabLst/>
        <a:defRPr sz="1200" kern="1200">
          <a:solidFill>
            <a:schemeClr val="tx1"/>
          </a:solidFill>
          <a:latin typeface="+mn-lt"/>
          <a:ea typeface="+mn-ea"/>
          <a:cs typeface="+mn-cs"/>
        </a:defRPr>
      </a:lvl2pPr>
      <a:lvl3pPr marL="439341" indent="-102394" algn="l" defTabSz="685595" rtl="0" eaLnBrk="1" latinLnBrk="0" hangingPunct="1">
        <a:lnSpc>
          <a:spcPts val="1350"/>
        </a:lnSpc>
        <a:spcBef>
          <a:spcPts val="375"/>
        </a:spcBef>
        <a:buFont typeface="Arial" panose="020B0604020202020204" pitchFamily="34" charset="0"/>
        <a:buChar char="•"/>
        <a:tabLst/>
        <a:defRPr sz="900" kern="1200">
          <a:solidFill>
            <a:schemeClr val="tx1">
              <a:lumMod val="65000"/>
              <a:lumOff val="35000"/>
            </a:schemeClr>
          </a:solidFill>
          <a:latin typeface="+mn-lt"/>
          <a:ea typeface="+mn-ea"/>
          <a:cs typeface="+mn-cs"/>
        </a:defRPr>
      </a:lvl3pPr>
      <a:lvl4pPr marL="439341" indent="-102394" algn="l" defTabSz="685595" rtl="0" eaLnBrk="1" latinLnBrk="0" hangingPunct="1">
        <a:lnSpc>
          <a:spcPts val="1350"/>
        </a:lnSpc>
        <a:spcBef>
          <a:spcPts val="375"/>
        </a:spcBef>
        <a:buFont typeface="Arial" panose="020B0604020202020204" pitchFamily="34" charset="0"/>
        <a:buChar char="•"/>
        <a:tabLst/>
        <a:defRPr sz="900" kern="1200">
          <a:solidFill>
            <a:schemeClr val="tx2"/>
          </a:solidFill>
          <a:latin typeface="+mn-lt"/>
          <a:ea typeface="+mn-ea"/>
          <a:cs typeface="+mn-cs"/>
        </a:defRPr>
      </a:lvl4pPr>
      <a:lvl5pPr marL="667941" indent="-100013" algn="l" defTabSz="685595" rtl="0" eaLnBrk="1" latinLnBrk="0" hangingPunct="1">
        <a:lnSpc>
          <a:spcPts val="1350"/>
        </a:lnSpc>
        <a:spcBef>
          <a:spcPts val="375"/>
        </a:spcBef>
        <a:buFont typeface="Arial" panose="020B0604020202020204" pitchFamily="34" charset="0"/>
        <a:buChar char="•"/>
        <a:tabLst/>
        <a:defRPr sz="788" kern="1200">
          <a:solidFill>
            <a:schemeClr val="tx1">
              <a:lumMod val="65000"/>
              <a:lumOff val="35000"/>
            </a:schemeClr>
          </a:solidFill>
          <a:latin typeface="+mn-lt"/>
          <a:ea typeface="+mn-ea"/>
          <a:cs typeface="+mn-cs"/>
        </a:defRPr>
      </a:lvl5pPr>
      <a:lvl6pPr marL="1885385" indent="-171398" algn="l" defTabSz="685595"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8181" indent="-171398" algn="l" defTabSz="685595"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0978" indent="-171398" algn="l" defTabSz="685595"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3776" indent="-171398" algn="l" defTabSz="685595"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595" rtl="0" eaLnBrk="1" latinLnBrk="0" hangingPunct="1">
        <a:defRPr sz="1349" kern="1200">
          <a:solidFill>
            <a:schemeClr val="tx1"/>
          </a:solidFill>
          <a:latin typeface="+mn-lt"/>
          <a:ea typeface="+mn-ea"/>
          <a:cs typeface="+mn-cs"/>
        </a:defRPr>
      </a:lvl1pPr>
      <a:lvl2pPr marL="342797" algn="l" defTabSz="685595" rtl="0" eaLnBrk="1" latinLnBrk="0" hangingPunct="1">
        <a:defRPr sz="1349" kern="1200">
          <a:solidFill>
            <a:schemeClr val="tx1"/>
          </a:solidFill>
          <a:latin typeface="+mn-lt"/>
          <a:ea typeface="+mn-ea"/>
          <a:cs typeface="+mn-cs"/>
        </a:defRPr>
      </a:lvl2pPr>
      <a:lvl3pPr marL="685595" algn="l" defTabSz="685595" rtl="0" eaLnBrk="1" latinLnBrk="0" hangingPunct="1">
        <a:defRPr sz="1349" kern="1200">
          <a:solidFill>
            <a:schemeClr val="tx1"/>
          </a:solidFill>
          <a:latin typeface="+mn-lt"/>
          <a:ea typeface="+mn-ea"/>
          <a:cs typeface="+mn-cs"/>
        </a:defRPr>
      </a:lvl3pPr>
      <a:lvl4pPr marL="1028392" algn="l" defTabSz="685595" rtl="0" eaLnBrk="1" latinLnBrk="0" hangingPunct="1">
        <a:defRPr sz="1349" kern="1200">
          <a:solidFill>
            <a:schemeClr val="tx1"/>
          </a:solidFill>
          <a:latin typeface="+mn-lt"/>
          <a:ea typeface="+mn-ea"/>
          <a:cs typeface="+mn-cs"/>
        </a:defRPr>
      </a:lvl4pPr>
      <a:lvl5pPr marL="1371188" algn="l" defTabSz="685595" rtl="0" eaLnBrk="1" latinLnBrk="0" hangingPunct="1">
        <a:defRPr sz="1349" kern="1200">
          <a:solidFill>
            <a:schemeClr val="tx1"/>
          </a:solidFill>
          <a:latin typeface="+mn-lt"/>
          <a:ea typeface="+mn-ea"/>
          <a:cs typeface="+mn-cs"/>
        </a:defRPr>
      </a:lvl5pPr>
      <a:lvl6pPr marL="1713986" algn="l" defTabSz="685595" rtl="0" eaLnBrk="1" latinLnBrk="0" hangingPunct="1">
        <a:defRPr sz="1349" kern="1200">
          <a:solidFill>
            <a:schemeClr val="tx1"/>
          </a:solidFill>
          <a:latin typeface="+mn-lt"/>
          <a:ea typeface="+mn-ea"/>
          <a:cs typeface="+mn-cs"/>
        </a:defRPr>
      </a:lvl6pPr>
      <a:lvl7pPr marL="2056783" algn="l" defTabSz="685595" rtl="0" eaLnBrk="1" latinLnBrk="0" hangingPunct="1">
        <a:defRPr sz="1349" kern="1200">
          <a:solidFill>
            <a:schemeClr val="tx1"/>
          </a:solidFill>
          <a:latin typeface="+mn-lt"/>
          <a:ea typeface="+mn-ea"/>
          <a:cs typeface="+mn-cs"/>
        </a:defRPr>
      </a:lvl7pPr>
      <a:lvl8pPr marL="2399580" algn="l" defTabSz="685595" rtl="0" eaLnBrk="1" latinLnBrk="0" hangingPunct="1">
        <a:defRPr sz="1349" kern="1200">
          <a:solidFill>
            <a:schemeClr val="tx1"/>
          </a:solidFill>
          <a:latin typeface="+mn-lt"/>
          <a:ea typeface="+mn-ea"/>
          <a:cs typeface="+mn-cs"/>
        </a:defRPr>
      </a:lvl8pPr>
      <a:lvl9pPr marL="2742377" algn="l" defTabSz="685595"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767">
          <p15:clr>
            <a:srgbClr val="F26B43"/>
          </p15:clr>
        </p15:guide>
        <p15:guide id="3" orient="horz" pos="417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55.emf"/></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30.xml"/><Relationship Id="rId5" Type="http://schemas.openxmlformats.org/officeDocument/2006/relationships/image" Target="../media/image60.png"/><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nicolas.cailleau@union-habitat.org" TargetMode="External"/><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30.xml"/><Relationship Id="rId5" Type="http://schemas.openxmlformats.org/officeDocument/2006/relationships/image" Target="../media/image44.pn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30.xml"/><Relationship Id="rId5" Type="http://schemas.openxmlformats.org/officeDocument/2006/relationships/image" Target="../media/image49.png"/><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3886FBD-FA0D-544F-B3A3-D8376CC291AF}"/>
              </a:ext>
            </a:extLst>
          </p:cNvPr>
          <p:cNvSpPr>
            <a:spLocks noGrp="1"/>
          </p:cNvSpPr>
          <p:nvPr>
            <p:ph type="ctrTitle"/>
          </p:nvPr>
        </p:nvSpPr>
        <p:spPr/>
        <p:txBody>
          <a:bodyPr/>
          <a:lstStyle/>
          <a:p>
            <a:r>
              <a:rPr lang="fr-FR" cap="small" dirty="0"/>
              <a:t>Housing Europe Meetings</a:t>
            </a:r>
          </a:p>
        </p:txBody>
      </p:sp>
      <p:sp>
        <p:nvSpPr>
          <p:cNvPr id="5" name="Espace réservé du contenu 4">
            <a:extLst>
              <a:ext uri="{FF2B5EF4-FFF2-40B4-BE49-F238E27FC236}">
                <a16:creationId xmlns:a16="http://schemas.microsoft.com/office/drawing/2014/main" id="{D16DDF89-EB97-3342-9BFB-E497AE4BE23C}"/>
              </a:ext>
            </a:extLst>
          </p:cNvPr>
          <p:cNvSpPr>
            <a:spLocks noGrp="1"/>
          </p:cNvSpPr>
          <p:nvPr>
            <p:ph type="subTitle" idx="1"/>
          </p:nvPr>
        </p:nvSpPr>
        <p:spPr/>
        <p:txBody>
          <a:bodyPr/>
          <a:lstStyle/>
          <a:p>
            <a:r>
              <a:rPr lang="fr-FR" dirty="0" err="1"/>
              <a:t>European</a:t>
            </a:r>
            <a:r>
              <a:rPr lang="fr-FR" dirty="0"/>
              <a:t> </a:t>
            </a:r>
            <a:r>
              <a:rPr lang="fr-FR" dirty="0" err="1"/>
              <a:t>Federation</a:t>
            </a:r>
            <a:r>
              <a:rPr lang="fr-FR" dirty="0"/>
              <a:t> for Public, </a:t>
            </a:r>
            <a:r>
              <a:rPr lang="fr-FR" dirty="0" err="1"/>
              <a:t>Cooperative</a:t>
            </a:r>
            <a:r>
              <a:rPr lang="fr-FR" dirty="0"/>
              <a:t> and Social Housing</a:t>
            </a:r>
            <a:endParaRPr lang="en-GB" dirty="0"/>
          </a:p>
        </p:txBody>
      </p:sp>
      <p:sp>
        <p:nvSpPr>
          <p:cNvPr id="3" name="Espace réservé de la date 2">
            <a:extLst>
              <a:ext uri="{FF2B5EF4-FFF2-40B4-BE49-F238E27FC236}">
                <a16:creationId xmlns:a16="http://schemas.microsoft.com/office/drawing/2014/main" id="{619E05B0-2FB0-104C-98BF-36C28049AFC6}"/>
              </a:ext>
            </a:extLst>
          </p:cNvPr>
          <p:cNvSpPr>
            <a:spLocks noGrp="1"/>
          </p:cNvSpPr>
          <p:nvPr>
            <p:ph type="dt" sz="half" idx="10"/>
          </p:nvPr>
        </p:nvSpPr>
        <p:spPr/>
        <p:txBody>
          <a:bodyPr/>
          <a:lstStyle/>
          <a:p>
            <a:pPr defTabSz="342900"/>
            <a:fld id="{DDB526C4-676D-C842-971B-45F299731BCB}" type="datetime4">
              <a:rPr lang="fr-FR">
                <a:solidFill>
                  <a:srgbClr val="FFFFFF"/>
                </a:solidFill>
                <a:latin typeface="Arial" panose="020B0604020202020204"/>
              </a:rPr>
              <a:pPr defTabSz="342900"/>
              <a:t>4 mars 2020</a:t>
            </a:fld>
            <a:endParaRPr lang="en-US" dirty="0">
              <a:solidFill>
                <a:srgbClr val="FFFFFF"/>
              </a:solidFill>
              <a:latin typeface="Arial" panose="020B0604020202020204"/>
            </a:endParaRPr>
          </a:p>
        </p:txBody>
      </p:sp>
    </p:spTree>
    <p:extLst>
      <p:ext uri="{BB962C8B-B14F-4D97-AF65-F5344CB8AC3E}">
        <p14:creationId xmlns:p14="http://schemas.microsoft.com/office/powerpoint/2010/main" val="113884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81F9AC02-F05B-EC4B-AD6A-3E6363BA50EF}"/>
              </a:ext>
            </a:extLst>
          </p:cNvPr>
          <p:cNvSpPr>
            <a:spLocks noGrp="1"/>
          </p:cNvSpPr>
          <p:nvPr>
            <p:ph type="title"/>
          </p:nvPr>
        </p:nvSpPr>
        <p:spPr>
          <a:xfrm>
            <a:off x="1176465" y="114126"/>
            <a:ext cx="5646632" cy="675496"/>
          </a:xfrm>
        </p:spPr>
        <p:txBody>
          <a:bodyPr>
            <a:normAutofit/>
          </a:bodyPr>
          <a:lstStyle/>
          <a:p>
            <a:r>
              <a:rPr lang="en-US" dirty="0"/>
              <a:t>French new Environmental Standard (RE2020) for building</a:t>
            </a:r>
            <a:endParaRPr lang="fr-FR" dirty="0"/>
          </a:p>
        </p:txBody>
      </p:sp>
      <p:sp>
        <p:nvSpPr>
          <p:cNvPr id="17" name="Espace réservé du texte 16">
            <a:extLst>
              <a:ext uri="{FF2B5EF4-FFF2-40B4-BE49-F238E27FC236}">
                <a16:creationId xmlns:a16="http://schemas.microsoft.com/office/drawing/2014/main" id="{5432EC4D-4284-494C-900D-CE5BF553E444}"/>
              </a:ext>
            </a:extLst>
          </p:cNvPr>
          <p:cNvSpPr>
            <a:spLocks noGrp="1"/>
          </p:cNvSpPr>
          <p:nvPr>
            <p:ph type="body" sz="quarter" idx="13"/>
          </p:nvPr>
        </p:nvSpPr>
        <p:spPr/>
        <p:txBody>
          <a:bodyPr/>
          <a:lstStyle/>
          <a:p>
            <a:r>
              <a:rPr lang="fr-FR" dirty="0" err="1"/>
              <a:t>Presentation</a:t>
            </a:r>
            <a:endParaRPr lang="fr-FR" dirty="0"/>
          </a:p>
        </p:txBody>
      </p:sp>
      <p:sp>
        <p:nvSpPr>
          <p:cNvPr id="18" name="Espace réservé du texte 17">
            <a:extLst>
              <a:ext uri="{FF2B5EF4-FFF2-40B4-BE49-F238E27FC236}">
                <a16:creationId xmlns:a16="http://schemas.microsoft.com/office/drawing/2014/main" id="{322B3B22-A356-1543-919F-2475561F2587}"/>
              </a:ext>
            </a:extLst>
          </p:cNvPr>
          <p:cNvSpPr>
            <a:spLocks noGrp="1"/>
          </p:cNvSpPr>
          <p:nvPr>
            <p:ph type="body" sz="quarter" idx="14"/>
          </p:nvPr>
        </p:nvSpPr>
        <p:spPr/>
        <p:txBody>
          <a:bodyPr>
            <a:normAutofit fontScale="92500"/>
          </a:bodyPr>
          <a:lstStyle/>
          <a:p>
            <a:r>
              <a:rPr lang="fr-FR" cap="small" dirty="0"/>
              <a:t>Partie 1</a:t>
            </a:r>
          </a:p>
        </p:txBody>
      </p:sp>
      <p:sp>
        <p:nvSpPr>
          <p:cNvPr id="3" name="Espace réservé du pied de page 2">
            <a:extLst>
              <a:ext uri="{FF2B5EF4-FFF2-40B4-BE49-F238E27FC236}">
                <a16:creationId xmlns:a16="http://schemas.microsoft.com/office/drawing/2014/main" id="{5FD31389-322C-9D42-A380-C5E8EE76A926}"/>
              </a:ext>
            </a:extLst>
          </p:cNvPr>
          <p:cNvSpPr>
            <a:spLocks noGrp="1"/>
          </p:cNvSpPr>
          <p:nvPr>
            <p:ph type="ftr" sz="quarter" idx="11"/>
          </p:nvPr>
        </p:nvSpPr>
        <p:spPr/>
        <p:txBody>
          <a:bodyPr/>
          <a:lstStyle/>
          <a:p>
            <a:pPr defTabSz="342900"/>
            <a:r>
              <a:rPr lang="en-US" dirty="0">
                <a:solidFill>
                  <a:srgbClr val="000000"/>
                </a:solidFill>
                <a:latin typeface="Arial" panose="020B0604020202020204"/>
              </a:rPr>
              <a:t>Housing Europe Meeting</a:t>
            </a:r>
          </a:p>
        </p:txBody>
      </p:sp>
      <p:sp>
        <p:nvSpPr>
          <p:cNvPr id="4" name="Espace réservé du numéro de diapositive 3">
            <a:extLst>
              <a:ext uri="{FF2B5EF4-FFF2-40B4-BE49-F238E27FC236}">
                <a16:creationId xmlns:a16="http://schemas.microsoft.com/office/drawing/2014/main" id="{DE39005F-D7B6-4243-940E-BA95CB496565}"/>
              </a:ext>
            </a:extLst>
          </p:cNvPr>
          <p:cNvSpPr>
            <a:spLocks noGrp="1"/>
          </p:cNvSpPr>
          <p:nvPr>
            <p:ph type="sldNum" sz="quarter" idx="12"/>
          </p:nvPr>
        </p:nvSpPr>
        <p:spPr/>
        <p:txBody>
          <a:bodyPr/>
          <a:lstStyle/>
          <a:p>
            <a:pPr defTabSz="342900"/>
            <a:fld id="{48F63A3B-78C7-47BE-AE5E-E10140E04643}" type="slidenum">
              <a:rPr lang="en-US">
                <a:solidFill>
                  <a:srgbClr val="005CA9"/>
                </a:solidFill>
                <a:latin typeface="Arial" panose="020B0604020202020204"/>
              </a:rPr>
              <a:pPr defTabSz="342900"/>
              <a:t>10</a:t>
            </a:fld>
            <a:endParaRPr lang="en-US" dirty="0">
              <a:solidFill>
                <a:srgbClr val="005CA9"/>
              </a:solidFill>
              <a:latin typeface="Arial" panose="020B0604020202020204"/>
            </a:endParaRPr>
          </a:p>
        </p:txBody>
      </p:sp>
      <p:grpSp>
        <p:nvGrpSpPr>
          <p:cNvPr id="13" name="Groupe 12">
            <a:extLst>
              <a:ext uri="{FF2B5EF4-FFF2-40B4-BE49-F238E27FC236}">
                <a16:creationId xmlns:a16="http://schemas.microsoft.com/office/drawing/2014/main" id="{F87D435D-86A8-4D41-BB6C-1C33D6ECFFC4}"/>
              </a:ext>
            </a:extLst>
          </p:cNvPr>
          <p:cNvGrpSpPr>
            <a:grpSpLocks noChangeAspect="1"/>
          </p:cNvGrpSpPr>
          <p:nvPr/>
        </p:nvGrpSpPr>
        <p:grpSpPr>
          <a:xfrm>
            <a:off x="1344387" y="1207764"/>
            <a:ext cx="6682014" cy="3057985"/>
            <a:chOff x="647700" y="747713"/>
            <a:chExt cx="9407525" cy="4305300"/>
          </a:xfrm>
        </p:grpSpPr>
        <p:pic>
          <p:nvPicPr>
            <p:cNvPr id="14" name="Image 11">
              <a:extLst>
                <a:ext uri="{FF2B5EF4-FFF2-40B4-BE49-F238E27FC236}">
                  <a16:creationId xmlns:a16="http://schemas.microsoft.com/office/drawing/2014/main" id="{657961D1-F00F-4962-82EA-AA5DEDB3BA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2375" y="2520950"/>
              <a:ext cx="1544638" cy="2185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 name="Image 12">
              <a:extLst>
                <a:ext uri="{FF2B5EF4-FFF2-40B4-BE49-F238E27FC236}">
                  <a16:creationId xmlns:a16="http://schemas.microsoft.com/office/drawing/2014/main" id="{6C56E21E-E5D5-41F6-9101-BF414C963A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6525" y="2736850"/>
              <a:ext cx="1546225" cy="2185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 name="Image 13">
              <a:extLst>
                <a:ext uri="{FF2B5EF4-FFF2-40B4-BE49-F238E27FC236}">
                  <a16:creationId xmlns:a16="http://schemas.microsoft.com/office/drawing/2014/main" id="{F8CF6C23-0855-4D7C-AB6F-29C402B2530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 y="1081088"/>
              <a:ext cx="2806700"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 1">
              <a:extLst>
                <a:ext uri="{FF2B5EF4-FFF2-40B4-BE49-F238E27FC236}">
                  <a16:creationId xmlns:a16="http://schemas.microsoft.com/office/drawing/2014/main" id="{3B3677BA-D3E8-4EF2-9AE1-92DBF82D88E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4775" y="747713"/>
              <a:ext cx="430053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 9">
              <a:extLst>
                <a:ext uri="{FF2B5EF4-FFF2-40B4-BE49-F238E27FC236}">
                  <a16:creationId xmlns:a16="http://schemas.microsoft.com/office/drawing/2014/main" id="{DFC29FA9-F683-4F6F-9F98-121882C4FF1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32288" y="1395413"/>
              <a:ext cx="572293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85330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81F9AC02-F05B-EC4B-AD6A-3E6363BA50EF}"/>
              </a:ext>
            </a:extLst>
          </p:cNvPr>
          <p:cNvSpPr>
            <a:spLocks noGrp="1"/>
          </p:cNvSpPr>
          <p:nvPr>
            <p:ph type="title"/>
          </p:nvPr>
        </p:nvSpPr>
        <p:spPr>
          <a:xfrm>
            <a:off x="1176465" y="114126"/>
            <a:ext cx="5646632" cy="675496"/>
          </a:xfrm>
        </p:spPr>
        <p:txBody>
          <a:bodyPr>
            <a:normAutofit/>
          </a:bodyPr>
          <a:lstStyle/>
          <a:p>
            <a:r>
              <a:rPr lang="en-US" dirty="0"/>
              <a:t>French new Environmental Standard (RE2020) for building</a:t>
            </a:r>
            <a:endParaRPr lang="fr-FR" dirty="0"/>
          </a:p>
        </p:txBody>
      </p:sp>
      <p:sp>
        <p:nvSpPr>
          <p:cNvPr id="17" name="Espace réservé du texte 16">
            <a:extLst>
              <a:ext uri="{FF2B5EF4-FFF2-40B4-BE49-F238E27FC236}">
                <a16:creationId xmlns:a16="http://schemas.microsoft.com/office/drawing/2014/main" id="{5432EC4D-4284-494C-900D-CE5BF553E444}"/>
              </a:ext>
            </a:extLst>
          </p:cNvPr>
          <p:cNvSpPr>
            <a:spLocks noGrp="1"/>
          </p:cNvSpPr>
          <p:nvPr>
            <p:ph type="body" sz="quarter" idx="13"/>
          </p:nvPr>
        </p:nvSpPr>
        <p:spPr/>
        <p:txBody>
          <a:bodyPr/>
          <a:lstStyle/>
          <a:p>
            <a:r>
              <a:rPr lang="fr-FR" dirty="0" err="1"/>
              <a:t>Presentation</a:t>
            </a:r>
            <a:endParaRPr lang="fr-FR" dirty="0"/>
          </a:p>
        </p:txBody>
      </p:sp>
      <p:sp>
        <p:nvSpPr>
          <p:cNvPr id="18" name="Espace réservé du texte 17">
            <a:extLst>
              <a:ext uri="{FF2B5EF4-FFF2-40B4-BE49-F238E27FC236}">
                <a16:creationId xmlns:a16="http://schemas.microsoft.com/office/drawing/2014/main" id="{322B3B22-A356-1543-919F-2475561F2587}"/>
              </a:ext>
            </a:extLst>
          </p:cNvPr>
          <p:cNvSpPr>
            <a:spLocks noGrp="1"/>
          </p:cNvSpPr>
          <p:nvPr>
            <p:ph type="body" sz="quarter" idx="14"/>
          </p:nvPr>
        </p:nvSpPr>
        <p:spPr/>
        <p:txBody>
          <a:bodyPr>
            <a:normAutofit fontScale="92500"/>
          </a:bodyPr>
          <a:lstStyle/>
          <a:p>
            <a:r>
              <a:rPr lang="fr-FR" cap="small" dirty="0"/>
              <a:t>Partie 1</a:t>
            </a:r>
          </a:p>
        </p:txBody>
      </p:sp>
      <p:sp>
        <p:nvSpPr>
          <p:cNvPr id="3" name="Espace réservé du pied de page 2">
            <a:extLst>
              <a:ext uri="{FF2B5EF4-FFF2-40B4-BE49-F238E27FC236}">
                <a16:creationId xmlns:a16="http://schemas.microsoft.com/office/drawing/2014/main" id="{5FD31389-322C-9D42-A380-C5E8EE76A926}"/>
              </a:ext>
            </a:extLst>
          </p:cNvPr>
          <p:cNvSpPr>
            <a:spLocks noGrp="1"/>
          </p:cNvSpPr>
          <p:nvPr>
            <p:ph type="ftr" sz="quarter" idx="11"/>
          </p:nvPr>
        </p:nvSpPr>
        <p:spPr/>
        <p:txBody>
          <a:bodyPr/>
          <a:lstStyle/>
          <a:p>
            <a:pPr defTabSz="342900"/>
            <a:r>
              <a:rPr lang="en-US" dirty="0">
                <a:solidFill>
                  <a:srgbClr val="000000"/>
                </a:solidFill>
                <a:latin typeface="Arial" panose="020B0604020202020204"/>
              </a:rPr>
              <a:t>Housing Europe Meeting</a:t>
            </a:r>
          </a:p>
        </p:txBody>
      </p:sp>
      <p:sp>
        <p:nvSpPr>
          <p:cNvPr id="4" name="Espace réservé du numéro de diapositive 3">
            <a:extLst>
              <a:ext uri="{FF2B5EF4-FFF2-40B4-BE49-F238E27FC236}">
                <a16:creationId xmlns:a16="http://schemas.microsoft.com/office/drawing/2014/main" id="{DE39005F-D7B6-4243-940E-BA95CB496565}"/>
              </a:ext>
            </a:extLst>
          </p:cNvPr>
          <p:cNvSpPr>
            <a:spLocks noGrp="1"/>
          </p:cNvSpPr>
          <p:nvPr>
            <p:ph type="sldNum" sz="quarter" idx="12"/>
          </p:nvPr>
        </p:nvSpPr>
        <p:spPr/>
        <p:txBody>
          <a:bodyPr/>
          <a:lstStyle/>
          <a:p>
            <a:pPr defTabSz="342900"/>
            <a:fld id="{48F63A3B-78C7-47BE-AE5E-E10140E04643}" type="slidenum">
              <a:rPr lang="en-US">
                <a:solidFill>
                  <a:srgbClr val="005CA9"/>
                </a:solidFill>
                <a:latin typeface="Arial" panose="020B0604020202020204"/>
              </a:rPr>
              <a:pPr defTabSz="342900"/>
              <a:t>11</a:t>
            </a:fld>
            <a:endParaRPr lang="en-US" dirty="0">
              <a:solidFill>
                <a:srgbClr val="005CA9"/>
              </a:solidFill>
              <a:latin typeface="Arial" panose="020B0604020202020204"/>
            </a:endParaRPr>
          </a:p>
        </p:txBody>
      </p:sp>
      <p:grpSp>
        <p:nvGrpSpPr>
          <p:cNvPr id="15" name="Groupe 14">
            <a:extLst>
              <a:ext uri="{FF2B5EF4-FFF2-40B4-BE49-F238E27FC236}">
                <a16:creationId xmlns:a16="http://schemas.microsoft.com/office/drawing/2014/main" id="{80DFF483-6422-4F25-BDC8-6C097A5FE0E2}"/>
              </a:ext>
            </a:extLst>
          </p:cNvPr>
          <p:cNvGrpSpPr>
            <a:grpSpLocks noChangeAspect="1"/>
          </p:cNvGrpSpPr>
          <p:nvPr/>
        </p:nvGrpSpPr>
        <p:grpSpPr>
          <a:xfrm>
            <a:off x="1620157" y="1183660"/>
            <a:ext cx="6457043" cy="3018540"/>
            <a:chOff x="647700" y="773113"/>
            <a:chExt cx="9104313" cy="4256087"/>
          </a:xfrm>
        </p:grpSpPr>
        <p:pic>
          <p:nvPicPr>
            <p:cNvPr id="19" name="Image 11">
              <a:extLst>
                <a:ext uri="{FF2B5EF4-FFF2-40B4-BE49-F238E27FC236}">
                  <a16:creationId xmlns:a16="http://schemas.microsoft.com/office/drawing/2014/main" id="{EC665833-4CAA-483A-B1E0-D2AB749360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2375" y="2520950"/>
              <a:ext cx="1544638" cy="2185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 name="Image 12">
              <a:extLst>
                <a:ext uri="{FF2B5EF4-FFF2-40B4-BE49-F238E27FC236}">
                  <a16:creationId xmlns:a16="http://schemas.microsoft.com/office/drawing/2014/main" id="{72FE9ABB-4DE8-43DB-B1A4-DC2822242C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6525" y="2736850"/>
              <a:ext cx="1546225" cy="2185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 name="Image 13">
              <a:extLst>
                <a:ext uri="{FF2B5EF4-FFF2-40B4-BE49-F238E27FC236}">
                  <a16:creationId xmlns:a16="http://schemas.microsoft.com/office/drawing/2014/main" id="{CB263DFA-5398-4A51-BD61-67F07CF177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 y="1081088"/>
              <a:ext cx="2806700"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 2">
              <a:extLst>
                <a:ext uri="{FF2B5EF4-FFF2-40B4-BE49-F238E27FC236}">
                  <a16:creationId xmlns:a16="http://schemas.microsoft.com/office/drawing/2014/main" id="{5A74F12B-CA22-40EA-B6E7-2B17BD839FF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4775" y="773113"/>
              <a:ext cx="4300538"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age 4">
              <a:extLst>
                <a:ext uri="{FF2B5EF4-FFF2-40B4-BE49-F238E27FC236}">
                  <a16:creationId xmlns:a16="http://schemas.microsoft.com/office/drawing/2014/main" id="{C9168FFC-A140-4C38-BE77-7CBF7716D3E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92613" y="1466850"/>
              <a:ext cx="53594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88294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81F9AC02-F05B-EC4B-AD6A-3E6363BA50EF}"/>
              </a:ext>
            </a:extLst>
          </p:cNvPr>
          <p:cNvSpPr>
            <a:spLocks noGrp="1"/>
          </p:cNvSpPr>
          <p:nvPr>
            <p:ph type="title"/>
          </p:nvPr>
        </p:nvSpPr>
        <p:spPr>
          <a:xfrm>
            <a:off x="1176465" y="114126"/>
            <a:ext cx="5646632" cy="675496"/>
          </a:xfrm>
        </p:spPr>
        <p:txBody>
          <a:bodyPr>
            <a:normAutofit/>
          </a:bodyPr>
          <a:lstStyle/>
          <a:p>
            <a:r>
              <a:rPr lang="en-US" dirty="0"/>
              <a:t>French new Environmental Standard (RE2020) for building</a:t>
            </a:r>
            <a:endParaRPr lang="fr-FR" dirty="0"/>
          </a:p>
        </p:txBody>
      </p:sp>
      <p:sp>
        <p:nvSpPr>
          <p:cNvPr id="17" name="Espace réservé du texte 16">
            <a:extLst>
              <a:ext uri="{FF2B5EF4-FFF2-40B4-BE49-F238E27FC236}">
                <a16:creationId xmlns:a16="http://schemas.microsoft.com/office/drawing/2014/main" id="{5432EC4D-4284-494C-900D-CE5BF553E444}"/>
              </a:ext>
            </a:extLst>
          </p:cNvPr>
          <p:cNvSpPr>
            <a:spLocks noGrp="1"/>
          </p:cNvSpPr>
          <p:nvPr>
            <p:ph type="body" sz="quarter" idx="13"/>
          </p:nvPr>
        </p:nvSpPr>
        <p:spPr/>
        <p:txBody>
          <a:bodyPr/>
          <a:lstStyle/>
          <a:p>
            <a:r>
              <a:rPr lang="fr-FR" dirty="0" err="1"/>
              <a:t>Presentation</a:t>
            </a:r>
            <a:endParaRPr lang="fr-FR" dirty="0"/>
          </a:p>
        </p:txBody>
      </p:sp>
      <p:sp>
        <p:nvSpPr>
          <p:cNvPr id="18" name="Espace réservé du texte 17">
            <a:extLst>
              <a:ext uri="{FF2B5EF4-FFF2-40B4-BE49-F238E27FC236}">
                <a16:creationId xmlns:a16="http://schemas.microsoft.com/office/drawing/2014/main" id="{322B3B22-A356-1543-919F-2475561F2587}"/>
              </a:ext>
            </a:extLst>
          </p:cNvPr>
          <p:cNvSpPr>
            <a:spLocks noGrp="1"/>
          </p:cNvSpPr>
          <p:nvPr>
            <p:ph type="body" sz="quarter" idx="14"/>
          </p:nvPr>
        </p:nvSpPr>
        <p:spPr/>
        <p:txBody>
          <a:bodyPr>
            <a:normAutofit fontScale="92500"/>
          </a:bodyPr>
          <a:lstStyle/>
          <a:p>
            <a:r>
              <a:rPr lang="fr-FR" cap="small" dirty="0"/>
              <a:t>Partie 1</a:t>
            </a:r>
          </a:p>
        </p:txBody>
      </p:sp>
      <p:sp>
        <p:nvSpPr>
          <p:cNvPr id="3" name="Espace réservé du pied de page 2">
            <a:extLst>
              <a:ext uri="{FF2B5EF4-FFF2-40B4-BE49-F238E27FC236}">
                <a16:creationId xmlns:a16="http://schemas.microsoft.com/office/drawing/2014/main" id="{5FD31389-322C-9D42-A380-C5E8EE76A926}"/>
              </a:ext>
            </a:extLst>
          </p:cNvPr>
          <p:cNvSpPr>
            <a:spLocks noGrp="1"/>
          </p:cNvSpPr>
          <p:nvPr>
            <p:ph type="ftr" sz="quarter" idx="11"/>
          </p:nvPr>
        </p:nvSpPr>
        <p:spPr/>
        <p:txBody>
          <a:bodyPr/>
          <a:lstStyle/>
          <a:p>
            <a:pPr defTabSz="342900"/>
            <a:r>
              <a:rPr lang="en-US" dirty="0">
                <a:solidFill>
                  <a:srgbClr val="000000"/>
                </a:solidFill>
                <a:latin typeface="Arial" panose="020B0604020202020204"/>
              </a:rPr>
              <a:t>Housing Europe Meeting</a:t>
            </a:r>
          </a:p>
        </p:txBody>
      </p:sp>
      <p:sp>
        <p:nvSpPr>
          <p:cNvPr id="4" name="Espace réservé du numéro de diapositive 3">
            <a:extLst>
              <a:ext uri="{FF2B5EF4-FFF2-40B4-BE49-F238E27FC236}">
                <a16:creationId xmlns:a16="http://schemas.microsoft.com/office/drawing/2014/main" id="{DE39005F-D7B6-4243-940E-BA95CB496565}"/>
              </a:ext>
            </a:extLst>
          </p:cNvPr>
          <p:cNvSpPr>
            <a:spLocks noGrp="1"/>
          </p:cNvSpPr>
          <p:nvPr>
            <p:ph type="sldNum" sz="quarter" idx="12"/>
          </p:nvPr>
        </p:nvSpPr>
        <p:spPr/>
        <p:txBody>
          <a:bodyPr/>
          <a:lstStyle/>
          <a:p>
            <a:pPr defTabSz="342900"/>
            <a:fld id="{48F63A3B-78C7-47BE-AE5E-E10140E04643}" type="slidenum">
              <a:rPr lang="en-US">
                <a:solidFill>
                  <a:srgbClr val="005CA9"/>
                </a:solidFill>
                <a:latin typeface="Arial" panose="020B0604020202020204"/>
              </a:rPr>
              <a:pPr defTabSz="342900"/>
              <a:t>12</a:t>
            </a:fld>
            <a:endParaRPr lang="en-US" dirty="0">
              <a:solidFill>
                <a:srgbClr val="005CA9"/>
              </a:solidFill>
              <a:latin typeface="Arial" panose="020B0604020202020204"/>
            </a:endParaRPr>
          </a:p>
        </p:txBody>
      </p:sp>
      <p:grpSp>
        <p:nvGrpSpPr>
          <p:cNvPr id="2" name="Groupe 1">
            <a:extLst>
              <a:ext uri="{FF2B5EF4-FFF2-40B4-BE49-F238E27FC236}">
                <a16:creationId xmlns:a16="http://schemas.microsoft.com/office/drawing/2014/main" id="{B76F7685-077A-4BCF-BD98-E134E41320AE}"/>
              </a:ext>
            </a:extLst>
          </p:cNvPr>
          <p:cNvGrpSpPr/>
          <p:nvPr/>
        </p:nvGrpSpPr>
        <p:grpSpPr>
          <a:xfrm>
            <a:off x="776288" y="815975"/>
            <a:ext cx="7279141" cy="3347770"/>
            <a:chOff x="776288" y="815975"/>
            <a:chExt cx="7279141" cy="3347770"/>
          </a:xfrm>
        </p:grpSpPr>
        <p:pic>
          <p:nvPicPr>
            <p:cNvPr id="14" name="Image 9">
              <a:extLst>
                <a:ext uri="{FF2B5EF4-FFF2-40B4-BE49-F238E27FC236}">
                  <a16:creationId xmlns:a16="http://schemas.microsoft.com/office/drawing/2014/main" id="{C1AEA65F-7451-4375-B853-FB135CCC7B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0581" y="815975"/>
              <a:ext cx="6616708" cy="45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9">
              <a:extLst>
                <a:ext uri="{FF2B5EF4-FFF2-40B4-BE49-F238E27FC236}">
                  <a16:creationId xmlns:a16="http://schemas.microsoft.com/office/drawing/2014/main" id="{54E84A2C-AEAE-48A7-B163-58771B0FFB8A}"/>
                </a:ext>
              </a:extLst>
            </p:cNvPr>
            <p:cNvPicPr>
              <a:picLocks noChangeAspect="1"/>
            </p:cNvPicPr>
            <p:nvPr/>
          </p:nvPicPr>
          <p:blipFill>
            <a:blip r:embed="rId4">
              <a:extLst>
                <a:ext uri="{28A0092B-C50C-407E-A947-70E740481C1C}">
                  <a14:useLocalDpi xmlns:a14="http://schemas.microsoft.com/office/drawing/2010/main" val="0"/>
                </a:ext>
              </a:extLst>
            </a:blip>
            <a:srcRect b="18683"/>
            <a:stretch>
              <a:fillRect/>
            </a:stretch>
          </p:blipFill>
          <p:spPr bwMode="auto">
            <a:xfrm>
              <a:off x="776288" y="1318204"/>
              <a:ext cx="7279141" cy="284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05385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81F9AC02-F05B-EC4B-AD6A-3E6363BA50EF}"/>
              </a:ext>
            </a:extLst>
          </p:cNvPr>
          <p:cNvSpPr>
            <a:spLocks noGrp="1"/>
          </p:cNvSpPr>
          <p:nvPr>
            <p:ph type="title"/>
          </p:nvPr>
        </p:nvSpPr>
        <p:spPr>
          <a:xfrm>
            <a:off x="1176465" y="114126"/>
            <a:ext cx="5646632" cy="675496"/>
          </a:xfrm>
        </p:spPr>
        <p:txBody>
          <a:bodyPr>
            <a:normAutofit/>
          </a:bodyPr>
          <a:lstStyle/>
          <a:p>
            <a:r>
              <a:rPr lang="en-US" dirty="0"/>
              <a:t>French new Environmental Standard (RE2020) for building</a:t>
            </a:r>
            <a:endParaRPr lang="fr-FR" dirty="0"/>
          </a:p>
        </p:txBody>
      </p:sp>
      <p:sp>
        <p:nvSpPr>
          <p:cNvPr id="17" name="Espace réservé du texte 16">
            <a:extLst>
              <a:ext uri="{FF2B5EF4-FFF2-40B4-BE49-F238E27FC236}">
                <a16:creationId xmlns:a16="http://schemas.microsoft.com/office/drawing/2014/main" id="{5432EC4D-4284-494C-900D-CE5BF553E444}"/>
              </a:ext>
            </a:extLst>
          </p:cNvPr>
          <p:cNvSpPr>
            <a:spLocks noGrp="1"/>
          </p:cNvSpPr>
          <p:nvPr>
            <p:ph type="body" sz="quarter" idx="13"/>
          </p:nvPr>
        </p:nvSpPr>
        <p:spPr/>
        <p:txBody>
          <a:bodyPr/>
          <a:lstStyle/>
          <a:p>
            <a:r>
              <a:rPr lang="fr-FR" dirty="0" err="1"/>
              <a:t>Presentation</a:t>
            </a:r>
            <a:endParaRPr lang="fr-FR" dirty="0"/>
          </a:p>
        </p:txBody>
      </p:sp>
      <p:sp>
        <p:nvSpPr>
          <p:cNvPr id="18" name="Espace réservé du texte 17">
            <a:extLst>
              <a:ext uri="{FF2B5EF4-FFF2-40B4-BE49-F238E27FC236}">
                <a16:creationId xmlns:a16="http://schemas.microsoft.com/office/drawing/2014/main" id="{322B3B22-A356-1543-919F-2475561F2587}"/>
              </a:ext>
            </a:extLst>
          </p:cNvPr>
          <p:cNvSpPr>
            <a:spLocks noGrp="1"/>
          </p:cNvSpPr>
          <p:nvPr>
            <p:ph type="body" sz="quarter" idx="14"/>
          </p:nvPr>
        </p:nvSpPr>
        <p:spPr/>
        <p:txBody>
          <a:bodyPr>
            <a:normAutofit fontScale="92500"/>
          </a:bodyPr>
          <a:lstStyle/>
          <a:p>
            <a:r>
              <a:rPr lang="fr-FR" cap="small" dirty="0"/>
              <a:t>Partie 1</a:t>
            </a:r>
          </a:p>
        </p:txBody>
      </p:sp>
      <p:sp>
        <p:nvSpPr>
          <p:cNvPr id="3" name="Espace réservé du pied de page 2">
            <a:extLst>
              <a:ext uri="{FF2B5EF4-FFF2-40B4-BE49-F238E27FC236}">
                <a16:creationId xmlns:a16="http://schemas.microsoft.com/office/drawing/2014/main" id="{5FD31389-322C-9D42-A380-C5E8EE76A926}"/>
              </a:ext>
            </a:extLst>
          </p:cNvPr>
          <p:cNvSpPr>
            <a:spLocks noGrp="1"/>
          </p:cNvSpPr>
          <p:nvPr>
            <p:ph type="ftr" sz="quarter" idx="11"/>
          </p:nvPr>
        </p:nvSpPr>
        <p:spPr/>
        <p:txBody>
          <a:bodyPr/>
          <a:lstStyle/>
          <a:p>
            <a:pPr defTabSz="342900"/>
            <a:r>
              <a:rPr lang="en-US" dirty="0">
                <a:solidFill>
                  <a:srgbClr val="000000"/>
                </a:solidFill>
                <a:latin typeface="Arial" panose="020B0604020202020204"/>
              </a:rPr>
              <a:t>Housing Europe Meeting</a:t>
            </a:r>
          </a:p>
        </p:txBody>
      </p:sp>
      <p:sp>
        <p:nvSpPr>
          <p:cNvPr id="4" name="Espace réservé du numéro de diapositive 3">
            <a:extLst>
              <a:ext uri="{FF2B5EF4-FFF2-40B4-BE49-F238E27FC236}">
                <a16:creationId xmlns:a16="http://schemas.microsoft.com/office/drawing/2014/main" id="{DE39005F-D7B6-4243-940E-BA95CB496565}"/>
              </a:ext>
            </a:extLst>
          </p:cNvPr>
          <p:cNvSpPr>
            <a:spLocks noGrp="1"/>
          </p:cNvSpPr>
          <p:nvPr>
            <p:ph type="sldNum" sz="quarter" idx="12"/>
          </p:nvPr>
        </p:nvSpPr>
        <p:spPr/>
        <p:txBody>
          <a:bodyPr/>
          <a:lstStyle/>
          <a:p>
            <a:pPr defTabSz="342900"/>
            <a:fld id="{48F63A3B-78C7-47BE-AE5E-E10140E04643}" type="slidenum">
              <a:rPr lang="en-US">
                <a:solidFill>
                  <a:srgbClr val="005CA9"/>
                </a:solidFill>
                <a:latin typeface="Arial" panose="020B0604020202020204"/>
              </a:rPr>
              <a:pPr defTabSz="342900"/>
              <a:t>13</a:t>
            </a:fld>
            <a:endParaRPr lang="en-US" dirty="0">
              <a:solidFill>
                <a:srgbClr val="005CA9"/>
              </a:solidFill>
              <a:latin typeface="Arial" panose="020B0604020202020204"/>
            </a:endParaRPr>
          </a:p>
        </p:txBody>
      </p:sp>
      <p:grpSp>
        <p:nvGrpSpPr>
          <p:cNvPr id="8" name="Groupe 7">
            <a:extLst>
              <a:ext uri="{FF2B5EF4-FFF2-40B4-BE49-F238E27FC236}">
                <a16:creationId xmlns:a16="http://schemas.microsoft.com/office/drawing/2014/main" id="{253F5DF6-45F0-4D3F-80AF-EB98AFD5D049}"/>
              </a:ext>
            </a:extLst>
          </p:cNvPr>
          <p:cNvGrpSpPr>
            <a:grpSpLocks noChangeAspect="1"/>
          </p:cNvGrpSpPr>
          <p:nvPr/>
        </p:nvGrpSpPr>
        <p:grpSpPr>
          <a:xfrm>
            <a:off x="1176465" y="1123771"/>
            <a:ext cx="6337073" cy="3188543"/>
            <a:chOff x="1065213" y="649288"/>
            <a:chExt cx="8799512" cy="4427537"/>
          </a:xfrm>
        </p:grpSpPr>
        <p:pic>
          <p:nvPicPr>
            <p:cNvPr id="9" name="Image 2">
              <a:extLst>
                <a:ext uri="{FF2B5EF4-FFF2-40B4-BE49-F238E27FC236}">
                  <a16:creationId xmlns:a16="http://schemas.microsoft.com/office/drawing/2014/main" id="{EB2D953B-B09B-448E-9FCB-CEECC39FBD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5213" y="1322388"/>
              <a:ext cx="8799512"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3">
              <a:extLst>
                <a:ext uri="{FF2B5EF4-FFF2-40B4-BE49-F238E27FC236}">
                  <a16:creationId xmlns:a16="http://schemas.microsoft.com/office/drawing/2014/main" id="{C52E3E6E-D9FB-4009-8BC5-46D5BB4B619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87563" y="649288"/>
              <a:ext cx="72485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78878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81F9AC02-F05B-EC4B-AD6A-3E6363BA50EF}"/>
              </a:ext>
            </a:extLst>
          </p:cNvPr>
          <p:cNvSpPr>
            <a:spLocks noGrp="1"/>
          </p:cNvSpPr>
          <p:nvPr>
            <p:ph type="title"/>
          </p:nvPr>
        </p:nvSpPr>
        <p:spPr>
          <a:xfrm>
            <a:off x="1176465" y="114126"/>
            <a:ext cx="5646632" cy="675496"/>
          </a:xfrm>
        </p:spPr>
        <p:txBody>
          <a:bodyPr>
            <a:normAutofit/>
          </a:bodyPr>
          <a:lstStyle/>
          <a:p>
            <a:r>
              <a:rPr lang="en-US" dirty="0"/>
              <a:t>French new Environmental Standard (RE2020) for building</a:t>
            </a:r>
            <a:endParaRPr lang="fr-FR" dirty="0"/>
          </a:p>
        </p:txBody>
      </p:sp>
      <p:sp>
        <p:nvSpPr>
          <p:cNvPr id="17" name="Espace réservé du texte 16">
            <a:extLst>
              <a:ext uri="{FF2B5EF4-FFF2-40B4-BE49-F238E27FC236}">
                <a16:creationId xmlns:a16="http://schemas.microsoft.com/office/drawing/2014/main" id="{5432EC4D-4284-494C-900D-CE5BF553E444}"/>
              </a:ext>
            </a:extLst>
          </p:cNvPr>
          <p:cNvSpPr>
            <a:spLocks noGrp="1"/>
          </p:cNvSpPr>
          <p:nvPr>
            <p:ph type="body" sz="quarter" idx="13"/>
          </p:nvPr>
        </p:nvSpPr>
        <p:spPr/>
        <p:txBody>
          <a:bodyPr/>
          <a:lstStyle/>
          <a:p>
            <a:r>
              <a:rPr lang="fr-FR" dirty="0" err="1"/>
              <a:t>Presentation</a:t>
            </a:r>
            <a:endParaRPr lang="fr-FR" dirty="0"/>
          </a:p>
        </p:txBody>
      </p:sp>
      <p:sp>
        <p:nvSpPr>
          <p:cNvPr id="18" name="Espace réservé du texte 17">
            <a:extLst>
              <a:ext uri="{FF2B5EF4-FFF2-40B4-BE49-F238E27FC236}">
                <a16:creationId xmlns:a16="http://schemas.microsoft.com/office/drawing/2014/main" id="{322B3B22-A356-1543-919F-2475561F2587}"/>
              </a:ext>
            </a:extLst>
          </p:cNvPr>
          <p:cNvSpPr>
            <a:spLocks noGrp="1"/>
          </p:cNvSpPr>
          <p:nvPr>
            <p:ph type="body" sz="quarter" idx="14"/>
          </p:nvPr>
        </p:nvSpPr>
        <p:spPr/>
        <p:txBody>
          <a:bodyPr>
            <a:normAutofit fontScale="92500"/>
          </a:bodyPr>
          <a:lstStyle/>
          <a:p>
            <a:r>
              <a:rPr lang="fr-FR" cap="small" dirty="0"/>
              <a:t>Partie 1</a:t>
            </a:r>
          </a:p>
        </p:txBody>
      </p:sp>
      <p:sp>
        <p:nvSpPr>
          <p:cNvPr id="3" name="Espace réservé du pied de page 2">
            <a:extLst>
              <a:ext uri="{FF2B5EF4-FFF2-40B4-BE49-F238E27FC236}">
                <a16:creationId xmlns:a16="http://schemas.microsoft.com/office/drawing/2014/main" id="{5FD31389-322C-9D42-A380-C5E8EE76A926}"/>
              </a:ext>
            </a:extLst>
          </p:cNvPr>
          <p:cNvSpPr>
            <a:spLocks noGrp="1"/>
          </p:cNvSpPr>
          <p:nvPr>
            <p:ph type="ftr" sz="quarter" idx="11"/>
          </p:nvPr>
        </p:nvSpPr>
        <p:spPr/>
        <p:txBody>
          <a:bodyPr/>
          <a:lstStyle/>
          <a:p>
            <a:pPr defTabSz="342900"/>
            <a:r>
              <a:rPr lang="en-US" dirty="0">
                <a:solidFill>
                  <a:srgbClr val="000000"/>
                </a:solidFill>
                <a:latin typeface="Arial" panose="020B0604020202020204"/>
              </a:rPr>
              <a:t>Housing Europe Meeting</a:t>
            </a:r>
          </a:p>
        </p:txBody>
      </p:sp>
      <p:sp>
        <p:nvSpPr>
          <p:cNvPr id="4" name="Espace réservé du numéro de diapositive 3">
            <a:extLst>
              <a:ext uri="{FF2B5EF4-FFF2-40B4-BE49-F238E27FC236}">
                <a16:creationId xmlns:a16="http://schemas.microsoft.com/office/drawing/2014/main" id="{DE39005F-D7B6-4243-940E-BA95CB496565}"/>
              </a:ext>
            </a:extLst>
          </p:cNvPr>
          <p:cNvSpPr>
            <a:spLocks noGrp="1"/>
          </p:cNvSpPr>
          <p:nvPr>
            <p:ph type="sldNum" sz="quarter" idx="12"/>
          </p:nvPr>
        </p:nvSpPr>
        <p:spPr/>
        <p:txBody>
          <a:bodyPr/>
          <a:lstStyle/>
          <a:p>
            <a:pPr defTabSz="342900"/>
            <a:fld id="{48F63A3B-78C7-47BE-AE5E-E10140E04643}" type="slidenum">
              <a:rPr lang="en-US">
                <a:solidFill>
                  <a:srgbClr val="005CA9"/>
                </a:solidFill>
                <a:latin typeface="Arial" panose="020B0604020202020204"/>
              </a:rPr>
              <a:pPr defTabSz="342900"/>
              <a:t>14</a:t>
            </a:fld>
            <a:endParaRPr lang="en-US" dirty="0">
              <a:solidFill>
                <a:srgbClr val="005CA9"/>
              </a:solidFill>
              <a:latin typeface="Arial" panose="020B0604020202020204"/>
            </a:endParaRPr>
          </a:p>
        </p:txBody>
      </p:sp>
      <p:grpSp>
        <p:nvGrpSpPr>
          <p:cNvPr id="11" name="Groupe 10">
            <a:extLst>
              <a:ext uri="{FF2B5EF4-FFF2-40B4-BE49-F238E27FC236}">
                <a16:creationId xmlns:a16="http://schemas.microsoft.com/office/drawing/2014/main" id="{DB51779B-34E5-4903-BA81-14C6CB459A77}"/>
              </a:ext>
            </a:extLst>
          </p:cNvPr>
          <p:cNvGrpSpPr>
            <a:grpSpLocks noChangeAspect="1"/>
          </p:cNvGrpSpPr>
          <p:nvPr/>
        </p:nvGrpSpPr>
        <p:grpSpPr>
          <a:xfrm>
            <a:off x="1557154" y="965788"/>
            <a:ext cx="6534561" cy="3673939"/>
            <a:chOff x="1295896" y="709613"/>
            <a:chExt cx="8533904" cy="4798033"/>
          </a:xfrm>
        </p:grpSpPr>
        <p:grpSp>
          <p:nvGrpSpPr>
            <p:cNvPr id="12" name="Groupe 11">
              <a:extLst>
                <a:ext uri="{FF2B5EF4-FFF2-40B4-BE49-F238E27FC236}">
                  <a16:creationId xmlns:a16="http://schemas.microsoft.com/office/drawing/2014/main" id="{B3E8E343-E564-4993-AC1C-9275507E66D8}"/>
                </a:ext>
              </a:extLst>
            </p:cNvPr>
            <p:cNvGrpSpPr/>
            <p:nvPr/>
          </p:nvGrpSpPr>
          <p:grpSpPr>
            <a:xfrm>
              <a:off x="1295896" y="709613"/>
              <a:ext cx="8533904" cy="4798033"/>
              <a:chOff x="1295896" y="709613"/>
              <a:chExt cx="8533904" cy="4798033"/>
            </a:xfrm>
          </p:grpSpPr>
          <p:pic>
            <p:nvPicPr>
              <p:cNvPr id="14" name="Image 2">
                <a:extLst>
                  <a:ext uri="{FF2B5EF4-FFF2-40B4-BE49-F238E27FC236}">
                    <a16:creationId xmlns:a16="http://schemas.microsoft.com/office/drawing/2014/main" id="{41ADAC49-D110-4C4B-B4DE-6E20F07FEB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896" y="1202346"/>
                <a:ext cx="774065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6">
                <a:extLst>
                  <a:ext uri="{FF2B5EF4-FFF2-40B4-BE49-F238E27FC236}">
                    <a16:creationId xmlns:a16="http://schemas.microsoft.com/office/drawing/2014/main" id="{2D028426-2589-488A-A3BA-E22F748A6D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55788" y="709613"/>
                <a:ext cx="797401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 5">
              <a:extLst>
                <a:ext uri="{FF2B5EF4-FFF2-40B4-BE49-F238E27FC236}">
                  <a16:creationId xmlns:a16="http://schemas.microsoft.com/office/drawing/2014/main" id="{01710981-F8BD-4C74-AF2E-8887ED245AD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08738" y="1706563"/>
              <a:ext cx="280987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78233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81F9AC02-F05B-EC4B-AD6A-3E6363BA50EF}"/>
              </a:ext>
            </a:extLst>
          </p:cNvPr>
          <p:cNvSpPr>
            <a:spLocks noGrp="1"/>
          </p:cNvSpPr>
          <p:nvPr>
            <p:ph type="title"/>
          </p:nvPr>
        </p:nvSpPr>
        <p:spPr>
          <a:xfrm>
            <a:off x="1176465" y="114126"/>
            <a:ext cx="5646632" cy="675496"/>
          </a:xfrm>
        </p:spPr>
        <p:txBody>
          <a:bodyPr>
            <a:normAutofit/>
          </a:bodyPr>
          <a:lstStyle/>
          <a:p>
            <a:r>
              <a:rPr lang="en-US" dirty="0"/>
              <a:t>French new Environmental Standard (RE2020) for building</a:t>
            </a:r>
            <a:endParaRPr lang="fr-FR" dirty="0"/>
          </a:p>
        </p:txBody>
      </p:sp>
      <p:sp>
        <p:nvSpPr>
          <p:cNvPr id="10" name="Espace réservé du contenu 9">
            <a:extLst>
              <a:ext uri="{FF2B5EF4-FFF2-40B4-BE49-F238E27FC236}">
                <a16:creationId xmlns:a16="http://schemas.microsoft.com/office/drawing/2014/main" id="{39F24044-7322-2D40-8338-5AFAECA61B24}"/>
              </a:ext>
            </a:extLst>
          </p:cNvPr>
          <p:cNvSpPr>
            <a:spLocks noGrp="1"/>
          </p:cNvSpPr>
          <p:nvPr>
            <p:ph idx="4294967295"/>
          </p:nvPr>
        </p:nvSpPr>
        <p:spPr>
          <a:xfrm>
            <a:off x="1193900" y="1256662"/>
            <a:ext cx="7194060" cy="3271984"/>
          </a:xfrm>
        </p:spPr>
        <p:txBody>
          <a:bodyPr>
            <a:normAutofit fontScale="85000" lnSpcReduction="10000"/>
          </a:bodyPr>
          <a:lstStyle/>
          <a:p>
            <a:pPr lvl="0" hangingPunct="0">
              <a:lnSpc>
                <a:spcPct val="150000"/>
              </a:lnSpc>
              <a:defRPr sz="1800" b="0" i="0" u="none" strike="noStrike" kern="0" cap="none" spc="0" baseline="0">
                <a:solidFill>
                  <a:srgbClr val="000000"/>
                </a:solidFill>
                <a:uFillTx/>
              </a:defRPr>
            </a:pPr>
            <a:r>
              <a:rPr lang="fr-FR" u="sng" dirty="0">
                <a:solidFill>
                  <a:srgbClr val="000000"/>
                </a:solidFill>
                <a:latin typeface="Arial" pitchFamily="34"/>
                <a:ea typeface="Microsoft YaHei" pitchFamily="2"/>
                <a:cs typeface="Mangal" pitchFamily="2"/>
              </a:rPr>
              <a:t>2019</a:t>
            </a:r>
            <a:r>
              <a:rPr lang="fr-FR" dirty="0">
                <a:solidFill>
                  <a:srgbClr val="000000"/>
                </a:solidFill>
                <a:latin typeface="Arial" pitchFamily="34"/>
                <a:ea typeface="Microsoft YaHei" pitchFamily="2"/>
                <a:cs typeface="Mangal" pitchFamily="2"/>
              </a:rPr>
              <a:t> : Phase de concertation sur la méthode de calcul, l'accompagnement des acteurs, l'évaluation économique et la production des données</a:t>
            </a:r>
          </a:p>
          <a:p>
            <a:pPr lvl="0" defTabSz="914400" hangingPunct="0">
              <a:lnSpc>
                <a:spcPct val="115000"/>
              </a:lnSpc>
              <a:spcAft>
                <a:spcPts val="0"/>
              </a:spcAft>
              <a:defRPr sz="1800" b="0" i="0" u="none" strike="noStrike" kern="0" cap="none" spc="0" baseline="0">
                <a:solidFill>
                  <a:srgbClr val="000000"/>
                </a:solidFill>
                <a:uFillTx/>
              </a:defRPr>
            </a:pPr>
            <a:endParaRPr lang="fr-FR" dirty="0">
              <a:solidFill>
                <a:srgbClr val="000000"/>
              </a:solidFill>
              <a:latin typeface="Arial" pitchFamily="34"/>
              <a:ea typeface="Microsoft YaHei" pitchFamily="2"/>
              <a:cs typeface="Mangal" pitchFamily="2"/>
            </a:endParaRPr>
          </a:p>
          <a:p>
            <a:pPr lvl="0" defTabSz="914400" hangingPunct="0">
              <a:lnSpc>
                <a:spcPct val="115000"/>
              </a:lnSpc>
              <a:spcAft>
                <a:spcPts val="0"/>
              </a:spcAft>
              <a:defRPr sz="1800" b="0" i="0" u="none" strike="noStrike" kern="0" cap="none" spc="0" baseline="0">
                <a:solidFill>
                  <a:srgbClr val="000000"/>
                </a:solidFill>
                <a:uFillTx/>
              </a:defRPr>
            </a:pPr>
            <a:r>
              <a:rPr lang="fr-FR" u="sng" dirty="0">
                <a:solidFill>
                  <a:srgbClr val="000000"/>
                </a:solidFill>
                <a:latin typeface="Arial" pitchFamily="34"/>
                <a:ea typeface="Microsoft YaHei" pitchFamily="2"/>
                <a:cs typeface="Mangal" pitchFamily="2"/>
              </a:rPr>
              <a:t>Début 2020</a:t>
            </a:r>
            <a:r>
              <a:rPr lang="fr-FR" dirty="0">
                <a:solidFill>
                  <a:srgbClr val="000000"/>
                </a:solidFill>
                <a:latin typeface="Arial" pitchFamily="34"/>
                <a:ea typeface="Microsoft YaHei" pitchFamily="2"/>
                <a:cs typeface="Mangal" pitchFamily="2"/>
              </a:rPr>
              <a:t> : Lancement d’une phase de simulation pour tester plusieurs indicateurs et niveaux de performance</a:t>
            </a:r>
          </a:p>
          <a:p>
            <a:pPr lvl="0" defTabSz="914400" hangingPunct="0">
              <a:lnSpc>
                <a:spcPct val="115000"/>
              </a:lnSpc>
              <a:spcAft>
                <a:spcPts val="0"/>
              </a:spcAft>
              <a:defRPr sz="1800" b="0" i="0" u="none" strike="noStrike" kern="0" cap="none" spc="0" baseline="0">
                <a:solidFill>
                  <a:srgbClr val="000000"/>
                </a:solidFill>
                <a:uFillTx/>
              </a:defRPr>
            </a:pPr>
            <a:endParaRPr lang="fr-FR" dirty="0">
              <a:solidFill>
                <a:srgbClr val="000000"/>
              </a:solidFill>
              <a:latin typeface="Arial" pitchFamily="34"/>
              <a:ea typeface="Microsoft YaHei" pitchFamily="2"/>
              <a:cs typeface="Mangal" pitchFamily="2"/>
            </a:endParaRPr>
          </a:p>
          <a:p>
            <a:pPr lvl="0" defTabSz="914400" hangingPunct="0">
              <a:lnSpc>
                <a:spcPct val="115000"/>
              </a:lnSpc>
              <a:spcAft>
                <a:spcPts val="0"/>
              </a:spcAft>
              <a:defRPr sz="1800" b="0" i="0" u="none" strike="noStrike" kern="0" cap="none" spc="0" baseline="0">
                <a:solidFill>
                  <a:srgbClr val="000000"/>
                </a:solidFill>
                <a:uFillTx/>
              </a:defRPr>
            </a:pPr>
            <a:r>
              <a:rPr lang="fr-FR" u="sng" dirty="0">
                <a:solidFill>
                  <a:srgbClr val="000000"/>
                </a:solidFill>
                <a:latin typeface="Arial" pitchFamily="34"/>
                <a:ea typeface="Microsoft YaHei" pitchFamily="2"/>
                <a:cs typeface="Mangal" pitchFamily="2"/>
              </a:rPr>
              <a:t>Printemps 2020</a:t>
            </a:r>
            <a:r>
              <a:rPr lang="fr-FR" dirty="0">
                <a:solidFill>
                  <a:srgbClr val="000000"/>
                </a:solidFill>
                <a:latin typeface="Arial" pitchFamily="34"/>
                <a:ea typeface="Microsoft YaHei" pitchFamily="2"/>
                <a:cs typeface="Mangal" pitchFamily="2"/>
              </a:rPr>
              <a:t> : Phase de concertation sur les indicateur et exigences de la RE2020</a:t>
            </a:r>
          </a:p>
          <a:p>
            <a:pPr lvl="0" defTabSz="914400" hangingPunct="0">
              <a:lnSpc>
                <a:spcPct val="115000"/>
              </a:lnSpc>
              <a:spcAft>
                <a:spcPts val="0"/>
              </a:spcAft>
              <a:defRPr sz="1800" b="0" i="0" u="none" strike="noStrike" kern="0" cap="none" spc="0" baseline="0">
                <a:solidFill>
                  <a:srgbClr val="000000"/>
                </a:solidFill>
                <a:uFillTx/>
              </a:defRPr>
            </a:pPr>
            <a:endParaRPr lang="fr-FR" dirty="0">
              <a:solidFill>
                <a:srgbClr val="000000"/>
              </a:solidFill>
              <a:latin typeface="Arial" pitchFamily="34"/>
              <a:ea typeface="Microsoft YaHei" pitchFamily="2"/>
              <a:cs typeface="Mangal" pitchFamily="2"/>
            </a:endParaRPr>
          </a:p>
          <a:p>
            <a:pPr lvl="0" defTabSz="914400" hangingPunct="0">
              <a:lnSpc>
                <a:spcPct val="115000"/>
              </a:lnSpc>
              <a:spcAft>
                <a:spcPts val="0"/>
              </a:spcAft>
              <a:defRPr sz="1800" b="0" i="0" u="none" strike="noStrike" kern="0" cap="none" spc="0" baseline="0">
                <a:solidFill>
                  <a:srgbClr val="000000"/>
                </a:solidFill>
                <a:uFillTx/>
              </a:defRPr>
            </a:pPr>
            <a:r>
              <a:rPr lang="fr-FR" u="sng" dirty="0">
                <a:solidFill>
                  <a:srgbClr val="000000"/>
                </a:solidFill>
                <a:latin typeface="Arial" pitchFamily="34"/>
                <a:ea typeface="Microsoft YaHei" pitchFamily="2"/>
                <a:cs typeface="Mangal" pitchFamily="2"/>
              </a:rPr>
              <a:t>Automne 2020</a:t>
            </a:r>
            <a:r>
              <a:rPr lang="fr-FR" dirty="0">
                <a:solidFill>
                  <a:srgbClr val="000000"/>
                </a:solidFill>
                <a:latin typeface="Arial" pitchFamily="34"/>
                <a:ea typeface="Microsoft YaHei" pitchFamily="2"/>
                <a:cs typeface="Mangal" pitchFamily="2"/>
              </a:rPr>
              <a:t> : Publication des textes réglementaires</a:t>
            </a:r>
          </a:p>
          <a:p>
            <a:pPr lvl="0" defTabSz="914400" hangingPunct="0">
              <a:lnSpc>
                <a:spcPct val="115000"/>
              </a:lnSpc>
              <a:spcAft>
                <a:spcPts val="0"/>
              </a:spcAft>
              <a:defRPr sz="1800" b="0" i="0" u="none" strike="noStrike" kern="0" cap="none" spc="0" baseline="0">
                <a:solidFill>
                  <a:srgbClr val="000000"/>
                </a:solidFill>
                <a:uFillTx/>
              </a:defRPr>
            </a:pPr>
            <a:endParaRPr lang="fr-FR" u="sng" dirty="0">
              <a:solidFill>
                <a:srgbClr val="000000"/>
              </a:solidFill>
              <a:latin typeface="Arial" pitchFamily="34"/>
              <a:ea typeface="Microsoft YaHei" pitchFamily="2"/>
              <a:cs typeface="Mangal" pitchFamily="2"/>
            </a:endParaRPr>
          </a:p>
          <a:p>
            <a:pPr lvl="0" defTabSz="914400" hangingPunct="0">
              <a:lnSpc>
                <a:spcPct val="115000"/>
              </a:lnSpc>
              <a:spcAft>
                <a:spcPts val="0"/>
              </a:spcAft>
              <a:defRPr sz="1800" b="0" i="0" u="none" strike="noStrike" kern="0" cap="none" spc="0" baseline="0">
                <a:solidFill>
                  <a:srgbClr val="000000"/>
                </a:solidFill>
                <a:uFillTx/>
              </a:defRPr>
            </a:pPr>
            <a:r>
              <a:rPr lang="fr-FR" u="sng" dirty="0">
                <a:solidFill>
                  <a:srgbClr val="000000"/>
                </a:solidFill>
                <a:latin typeface="Arial" pitchFamily="34"/>
                <a:ea typeface="Microsoft YaHei" pitchFamily="2"/>
                <a:cs typeface="Mangal" pitchFamily="2"/>
              </a:rPr>
              <a:t>1</a:t>
            </a:r>
            <a:r>
              <a:rPr lang="fr-FR" u="sng" baseline="30000" dirty="0">
                <a:solidFill>
                  <a:srgbClr val="000000"/>
                </a:solidFill>
                <a:latin typeface="Arial" pitchFamily="34"/>
                <a:ea typeface="Microsoft YaHei" pitchFamily="2"/>
                <a:cs typeface="Mangal" pitchFamily="2"/>
              </a:rPr>
              <a:t>er</a:t>
            </a:r>
            <a:r>
              <a:rPr lang="fr-FR" u="sng" dirty="0">
                <a:solidFill>
                  <a:srgbClr val="000000"/>
                </a:solidFill>
                <a:latin typeface="Arial" pitchFamily="34"/>
                <a:ea typeface="Microsoft YaHei" pitchFamily="2"/>
                <a:cs typeface="Mangal" pitchFamily="2"/>
              </a:rPr>
              <a:t> Janvier 2021</a:t>
            </a:r>
            <a:r>
              <a:rPr lang="fr-FR" dirty="0">
                <a:solidFill>
                  <a:srgbClr val="000000"/>
                </a:solidFill>
                <a:latin typeface="Arial" pitchFamily="34"/>
                <a:ea typeface="Microsoft YaHei" pitchFamily="2"/>
                <a:cs typeface="Mangal" pitchFamily="2"/>
              </a:rPr>
              <a:t> : Entrée de la vigueur de la RE2020</a:t>
            </a:r>
          </a:p>
          <a:p>
            <a:pPr>
              <a:lnSpc>
                <a:spcPct val="120000"/>
              </a:lnSpc>
            </a:pPr>
            <a:endParaRPr lang="fr-FR" dirty="0"/>
          </a:p>
        </p:txBody>
      </p:sp>
      <p:sp>
        <p:nvSpPr>
          <p:cNvPr id="17" name="Espace réservé du texte 16">
            <a:extLst>
              <a:ext uri="{FF2B5EF4-FFF2-40B4-BE49-F238E27FC236}">
                <a16:creationId xmlns:a16="http://schemas.microsoft.com/office/drawing/2014/main" id="{5432EC4D-4284-494C-900D-CE5BF553E444}"/>
              </a:ext>
            </a:extLst>
          </p:cNvPr>
          <p:cNvSpPr>
            <a:spLocks noGrp="1"/>
          </p:cNvSpPr>
          <p:nvPr>
            <p:ph type="body" sz="quarter" idx="13"/>
          </p:nvPr>
        </p:nvSpPr>
        <p:spPr/>
        <p:txBody>
          <a:bodyPr/>
          <a:lstStyle/>
          <a:p>
            <a:r>
              <a:rPr lang="fr-FR" dirty="0" err="1"/>
              <a:t>Presentation</a:t>
            </a:r>
            <a:endParaRPr lang="fr-FR" dirty="0"/>
          </a:p>
        </p:txBody>
      </p:sp>
      <p:sp>
        <p:nvSpPr>
          <p:cNvPr id="18" name="Espace réservé du texte 17">
            <a:extLst>
              <a:ext uri="{FF2B5EF4-FFF2-40B4-BE49-F238E27FC236}">
                <a16:creationId xmlns:a16="http://schemas.microsoft.com/office/drawing/2014/main" id="{322B3B22-A356-1543-919F-2475561F2587}"/>
              </a:ext>
            </a:extLst>
          </p:cNvPr>
          <p:cNvSpPr>
            <a:spLocks noGrp="1"/>
          </p:cNvSpPr>
          <p:nvPr>
            <p:ph type="body" sz="quarter" idx="14"/>
          </p:nvPr>
        </p:nvSpPr>
        <p:spPr/>
        <p:txBody>
          <a:bodyPr>
            <a:normAutofit fontScale="92500"/>
          </a:bodyPr>
          <a:lstStyle/>
          <a:p>
            <a:r>
              <a:rPr lang="fr-FR" cap="small" dirty="0"/>
              <a:t>Partie 1</a:t>
            </a:r>
          </a:p>
        </p:txBody>
      </p:sp>
      <p:sp>
        <p:nvSpPr>
          <p:cNvPr id="3" name="Espace réservé du pied de page 2">
            <a:extLst>
              <a:ext uri="{FF2B5EF4-FFF2-40B4-BE49-F238E27FC236}">
                <a16:creationId xmlns:a16="http://schemas.microsoft.com/office/drawing/2014/main" id="{5FD31389-322C-9D42-A380-C5E8EE76A926}"/>
              </a:ext>
            </a:extLst>
          </p:cNvPr>
          <p:cNvSpPr>
            <a:spLocks noGrp="1"/>
          </p:cNvSpPr>
          <p:nvPr>
            <p:ph type="ftr" sz="quarter" idx="11"/>
          </p:nvPr>
        </p:nvSpPr>
        <p:spPr/>
        <p:txBody>
          <a:bodyPr/>
          <a:lstStyle/>
          <a:p>
            <a:pPr defTabSz="342900"/>
            <a:r>
              <a:rPr lang="en-US" dirty="0">
                <a:solidFill>
                  <a:srgbClr val="000000"/>
                </a:solidFill>
                <a:latin typeface="Arial" panose="020B0604020202020204"/>
              </a:rPr>
              <a:t>Housing Europe Meeting</a:t>
            </a:r>
          </a:p>
        </p:txBody>
      </p:sp>
      <p:sp>
        <p:nvSpPr>
          <p:cNvPr id="4" name="Espace réservé du numéro de diapositive 3">
            <a:extLst>
              <a:ext uri="{FF2B5EF4-FFF2-40B4-BE49-F238E27FC236}">
                <a16:creationId xmlns:a16="http://schemas.microsoft.com/office/drawing/2014/main" id="{DE39005F-D7B6-4243-940E-BA95CB496565}"/>
              </a:ext>
            </a:extLst>
          </p:cNvPr>
          <p:cNvSpPr>
            <a:spLocks noGrp="1"/>
          </p:cNvSpPr>
          <p:nvPr>
            <p:ph type="sldNum" sz="quarter" idx="12"/>
          </p:nvPr>
        </p:nvSpPr>
        <p:spPr/>
        <p:txBody>
          <a:bodyPr/>
          <a:lstStyle/>
          <a:p>
            <a:pPr defTabSz="342900"/>
            <a:fld id="{48F63A3B-78C7-47BE-AE5E-E10140E04643}" type="slidenum">
              <a:rPr lang="en-US">
                <a:solidFill>
                  <a:srgbClr val="005CA9"/>
                </a:solidFill>
                <a:latin typeface="Arial" panose="020B0604020202020204"/>
              </a:rPr>
              <a:pPr defTabSz="342900"/>
              <a:t>15</a:t>
            </a:fld>
            <a:endParaRPr lang="en-US" dirty="0">
              <a:solidFill>
                <a:srgbClr val="005CA9"/>
              </a:solidFill>
              <a:latin typeface="Arial" panose="020B0604020202020204"/>
            </a:endParaRPr>
          </a:p>
        </p:txBody>
      </p:sp>
    </p:spTree>
    <p:extLst>
      <p:ext uri="{BB962C8B-B14F-4D97-AF65-F5344CB8AC3E}">
        <p14:creationId xmlns:p14="http://schemas.microsoft.com/office/powerpoint/2010/main" val="3386936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81F9AC02-F05B-EC4B-AD6A-3E6363BA50EF}"/>
              </a:ext>
            </a:extLst>
          </p:cNvPr>
          <p:cNvSpPr>
            <a:spLocks noGrp="1"/>
          </p:cNvSpPr>
          <p:nvPr>
            <p:ph type="title"/>
          </p:nvPr>
        </p:nvSpPr>
        <p:spPr>
          <a:xfrm>
            <a:off x="1176465" y="114126"/>
            <a:ext cx="5646632" cy="675496"/>
          </a:xfrm>
        </p:spPr>
        <p:txBody>
          <a:bodyPr>
            <a:normAutofit/>
          </a:bodyPr>
          <a:lstStyle/>
          <a:p>
            <a:r>
              <a:rPr lang="en-US" dirty="0"/>
              <a:t>French new Environmental Standard (RE2020) for building</a:t>
            </a:r>
            <a:endParaRPr lang="fr-FR" dirty="0"/>
          </a:p>
        </p:txBody>
      </p:sp>
      <p:sp>
        <p:nvSpPr>
          <p:cNvPr id="10" name="Espace réservé du contenu 9">
            <a:extLst>
              <a:ext uri="{FF2B5EF4-FFF2-40B4-BE49-F238E27FC236}">
                <a16:creationId xmlns:a16="http://schemas.microsoft.com/office/drawing/2014/main" id="{39F24044-7322-2D40-8338-5AFAECA61B24}"/>
              </a:ext>
            </a:extLst>
          </p:cNvPr>
          <p:cNvSpPr>
            <a:spLocks noGrp="1"/>
          </p:cNvSpPr>
          <p:nvPr>
            <p:ph idx="4294967295"/>
          </p:nvPr>
        </p:nvSpPr>
        <p:spPr>
          <a:xfrm>
            <a:off x="1193900" y="1256662"/>
            <a:ext cx="7194060" cy="3271984"/>
          </a:xfrm>
        </p:spPr>
        <p:txBody>
          <a:bodyPr>
            <a:normAutofit/>
          </a:bodyPr>
          <a:lstStyle/>
          <a:p>
            <a:pPr marL="114300">
              <a:lnSpc>
                <a:spcPct val="100000"/>
              </a:lnSpc>
            </a:pPr>
            <a:r>
              <a:rPr lang="en-US" sz="2000" b="0" dirty="0"/>
              <a:t>In order to facilitate the highly anticipated contribution of social housing bodies to </a:t>
            </a:r>
            <a:r>
              <a:rPr lang="fr-FR" sz="2000" b="0" dirty="0"/>
              <a:t>the trial phase E+C-</a:t>
            </a:r>
            <a:r>
              <a:rPr lang="en-US" sz="2000" b="0" dirty="0"/>
              <a:t>, </a:t>
            </a:r>
            <a:r>
              <a:rPr lang="en-US" sz="2000" b="0" dirty="0" err="1"/>
              <a:t>Caisse</a:t>
            </a:r>
            <a:r>
              <a:rPr lang="en-US" sz="2000" b="0" dirty="0"/>
              <a:t> des </a:t>
            </a:r>
            <a:r>
              <a:rPr lang="en-US" sz="2000" b="0" dirty="0" err="1"/>
              <a:t>Dépôts</a:t>
            </a:r>
            <a:r>
              <a:rPr lang="en-US" sz="2000" b="0" dirty="0"/>
              <a:t>, the State and Union </a:t>
            </a:r>
            <a:r>
              <a:rPr lang="en-US" sz="2000" b="0" dirty="0" err="1"/>
              <a:t>sociale</a:t>
            </a:r>
            <a:r>
              <a:rPr lang="en-US" sz="2000" b="0" dirty="0"/>
              <a:t> pour </a:t>
            </a:r>
            <a:r>
              <a:rPr lang="en-US" sz="2000" b="0" dirty="0" err="1"/>
              <a:t>l’habitat</a:t>
            </a:r>
            <a:r>
              <a:rPr lang="en-US" sz="2000" b="0" dirty="0"/>
              <a:t> launched two calls for projects in 2017 and 2018. The winning bodies contribute part of the data gathered by the E+C- experiment.</a:t>
            </a:r>
          </a:p>
          <a:p>
            <a:pPr>
              <a:lnSpc>
                <a:spcPct val="120000"/>
              </a:lnSpc>
            </a:pPr>
            <a:endParaRPr lang="fr-FR" b="0" dirty="0"/>
          </a:p>
        </p:txBody>
      </p:sp>
      <p:sp>
        <p:nvSpPr>
          <p:cNvPr id="17" name="Espace réservé du texte 16">
            <a:extLst>
              <a:ext uri="{FF2B5EF4-FFF2-40B4-BE49-F238E27FC236}">
                <a16:creationId xmlns:a16="http://schemas.microsoft.com/office/drawing/2014/main" id="{5432EC4D-4284-494C-900D-CE5BF553E444}"/>
              </a:ext>
            </a:extLst>
          </p:cNvPr>
          <p:cNvSpPr>
            <a:spLocks noGrp="1"/>
          </p:cNvSpPr>
          <p:nvPr>
            <p:ph type="body" sz="quarter" idx="13"/>
          </p:nvPr>
        </p:nvSpPr>
        <p:spPr/>
        <p:txBody>
          <a:bodyPr/>
          <a:lstStyle/>
          <a:p>
            <a:r>
              <a:rPr lang="fr-FR" dirty="0" err="1"/>
              <a:t>Presentation</a:t>
            </a:r>
            <a:endParaRPr lang="fr-FR" dirty="0"/>
          </a:p>
        </p:txBody>
      </p:sp>
      <p:sp>
        <p:nvSpPr>
          <p:cNvPr id="18" name="Espace réservé du texte 17">
            <a:extLst>
              <a:ext uri="{FF2B5EF4-FFF2-40B4-BE49-F238E27FC236}">
                <a16:creationId xmlns:a16="http://schemas.microsoft.com/office/drawing/2014/main" id="{322B3B22-A356-1543-919F-2475561F2587}"/>
              </a:ext>
            </a:extLst>
          </p:cNvPr>
          <p:cNvSpPr>
            <a:spLocks noGrp="1"/>
          </p:cNvSpPr>
          <p:nvPr>
            <p:ph type="body" sz="quarter" idx="14"/>
          </p:nvPr>
        </p:nvSpPr>
        <p:spPr/>
        <p:txBody>
          <a:bodyPr>
            <a:normAutofit fontScale="92500"/>
          </a:bodyPr>
          <a:lstStyle/>
          <a:p>
            <a:r>
              <a:rPr lang="fr-FR" cap="small" dirty="0"/>
              <a:t>Partie 1</a:t>
            </a:r>
          </a:p>
        </p:txBody>
      </p:sp>
      <p:sp>
        <p:nvSpPr>
          <p:cNvPr id="3" name="Espace réservé du pied de page 2">
            <a:extLst>
              <a:ext uri="{FF2B5EF4-FFF2-40B4-BE49-F238E27FC236}">
                <a16:creationId xmlns:a16="http://schemas.microsoft.com/office/drawing/2014/main" id="{5FD31389-322C-9D42-A380-C5E8EE76A926}"/>
              </a:ext>
            </a:extLst>
          </p:cNvPr>
          <p:cNvSpPr>
            <a:spLocks noGrp="1"/>
          </p:cNvSpPr>
          <p:nvPr>
            <p:ph type="ftr" sz="quarter" idx="11"/>
          </p:nvPr>
        </p:nvSpPr>
        <p:spPr/>
        <p:txBody>
          <a:bodyPr/>
          <a:lstStyle/>
          <a:p>
            <a:pPr defTabSz="342900"/>
            <a:r>
              <a:rPr lang="en-US" dirty="0">
                <a:solidFill>
                  <a:srgbClr val="000000"/>
                </a:solidFill>
                <a:latin typeface="Arial" panose="020B0604020202020204"/>
              </a:rPr>
              <a:t>Housing Europe Meeting</a:t>
            </a:r>
          </a:p>
        </p:txBody>
      </p:sp>
      <p:sp>
        <p:nvSpPr>
          <p:cNvPr id="4" name="Espace réservé du numéro de diapositive 3">
            <a:extLst>
              <a:ext uri="{FF2B5EF4-FFF2-40B4-BE49-F238E27FC236}">
                <a16:creationId xmlns:a16="http://schemas.microsoft.com/office/drawing/2014/main" id="{DE39005F-D7B6-4243-940E-BA95CB496565}"/>
              </a:ext>
            </a:extLst>
          </p:cNvPr>
          <p:cNvSpPr>
            <a:spLocks noGrp="1"/>
          </p:cNvSpPr>
          <p:nvPr>
            <p:ph type="sldNum" sz="quarter" idx="12"/>
          </p:nvPr>
        </p:nvSpPr>
        <p:spPr/>
        <p:txBody>
          <a:bodyPr/>
          <a:lstStyle/>
          <a:p>
            <a:pPr defTabSz="342900"/>
            <a:fld id="{48F63A3B-78C7-47BE-AE5E-E10140E04643}" type="slidenum">
              <a:rPr lang="en-US">
                <a:solidFill>
                  <a:srgbClr val="005CA9"/>
                </a:solidFill>
                <a:latin typeface="Arial" panose="020B0604020202020204"/>
              </a:rPr>
              <a:pPr defTabSz="342900"/>
              <a:t>16</a:t>
            </a:fld>
            <a:endParaRPr lang="en-US" dirty="0">
              <a:solidFill>
                <a:srgbClr val="005CA9"/>
              </a:solidFill>
              <a:latin typeface="Arial" panose="020B0604020202020204"/>
            </a:endParaRPr>
          </a:p>
        </p:txBody>
      </p:sp>
    </p:spTree>
    <p:extLst>
      <p:ext uri="{BB962C8B-B14F-4D97-AF65-F5344CB8AC3E}">
        <p14:creationId xmlns:p14="http://schemas.microsoft.com/office/powerpoint/2010/main" val="793594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81F9AC02-F05B-EC4B-AD6A-3E6363BA50EF}"/>
              </a:ext>
            </a:extLst>
          </p:cNvPr>
          <p:cNvSpPr>
            <a:spLocks noGrp="1"/>
          </p:cNvSpPr>
          <p:nvPr>
            <p:ph type="title"/>
          </p:nvPr>
        </p:nvSpPr>
        <p:spPr>
          <a:xfrm>
            <a:off x="1176465" y="114126"/>
            <a:ext cx="5646632" cy="675496"/>
          </a:xfrm>
        </p:spPr>
        <p:txBody>
          <a:bodyPr>
            <a:normAutofit/>
          </a:bodyPr>
          <a:lstStyle/>
          <a:p>
            <a:r>
              <a:rPr lang="en-US" dirty="0"/>
              <a:t>French new Environmental Standard (RE2020) for building</a:t>
            </a:r>
            <a:endParaRPr lang="fr-FR" dirty="0"/>
          </a:p>
        </p:txBody>
      </p:sp>
      <p:sp>
        <p:nvSpPr>
          <p:cNvPr id="10" name="Espace réservé du contenu 9">
            <a:extLst>
              <a:ext uri="{FF2B5EF4-FFF2-40B4-BE49-F238E27FC236}">
                <a16:creationId xmlns:a16="http://schemas.microsoft.com/office/drawing/2014/main" id="{39F24044-7322-2D40-8338-5AFAECA61B24}"/>
              </a:ext>
            </a:extLst>
          </p:cNvPr>
          <p:cNvSpPr>
            <a:spLocks noGrp="1"/>
          </p:cNvSpPr>
          <p:nvPr>
            <p:ph idx="4294967295"/>
          </p:nvPr>
        </p:nvSpPr>
        <p:spPr>
          <a:xfrm>
            <a:off x="1193900" y="1256662"/>
            <a:ext cx="7194060" cy="3271984"/>
          </a:xfrm>
        </p:spPr>
        <p:txBody>
          <a:bodyPr>
            <a:normAutofit/>
          </a:bodyPr>
          <a:lstStyle/>
          <a:p>
            <a:pPr marL="114300">
              <a:lnSpc>
                <a:spcPct val="100000"/>
              </a:lnSpc>
            </a:pPr>
            <a:r>
              <a:rPr lang="en-US" sz="2000" b="0" dirty="0"/>
              <a:t>The data from 150 buildings, which cover 6 000 housing units, call for projects, will be gathered and will be used :</a:t>
            </a:r>
          </a:p>
          <a:p>
            <a:pPr marL="457200" indent="-342900">
              <a:lnSpc>
                <a:spcPct val="100000"/>
              </a:lnSpc>
              <a:buFont typeface="Arial" panose="020B0604020202020204" pitchFamily="34" charset="0"/>
              <a:buChar char="•"/>
            </a:pPr>
            <a:r>
              <a:rPr lang="en-US" sz="2000" b="0" dirty="0"/>
              <a:t>to assess the technical feasibility and the economic sustainability of the solutions implemented to address the Energy and Carbon issues, </a:t>
            </a:r>
          </a:p>
          <a:p>
            <a:pPr marL="457200" indent="-342900">
              <a:lnSpc>
                <a:spcPct val="100000"/>
              </a:lnSpc>
              <a:buFont typeface="Arial" panose="020B0604020202020204" pitchFamily="34" charset="0"/>
              <a:buChar char="•"/>
            </a:pPr>
            <a:r>
              <a:rPr lang="en-US" sz="2000" b="0" dirty="0"/>
              <a:t>to assess the learning curves that are required, </a:t>
            </a:r>
          </a:p>
          <a:p>
            <a:pPr marL="457200" indent="-342900">
              <a:lnSpc>
                <a:spcPct val="100000"/>
              </a:lnSpc>
              <a:buFont typeface="Arial" panose="020B0604020202020204" pitchFamily="34" charset="0"/>
              <a:buChar char="•"/>
            </a:pPr>
            <a:r>
              <a:rPr lang="en-US" sz="2000" b="0" dirty="0"/>
              <a:t>and finally to contribute towards calibrating the future regulations.</a:t>
            </a:r>
          </a:p>
          <a:p>
            <a:pPr marL="114300">
              <a:lnSpc>
                <a:spcPct val="100000"/>
              </a:lnSpc>
            </a:pPr>
            <a:endParaRPr lang="en-US" sz="2000" b="0" dirty="0"/>
          </a:p>
          <a:p>
            <a:pPr>
              <a:lnSpc>
                <a:spcPct val="120000"/>
              </a:lnSpc>
            </a:pPr>
            <a:endParaRPr lang="fr-FR" b="0" dirty="0"/>
          </a:p>
        </p:txBody>
      </p:sp>
      <p:sp>
        <p:nvSpPr>
          <p:cNvPr id="17" name="Espace réservé du texte 16">
            <a:extLst>
              <a:ext uri="{FF2B5EF4-FFF2-40B4-BE49-F238E27FC236}">
                <a16:creationId xmlns:a16="http://schemas.microsoft.com/office/drawing/2014/main" id="{5432EC4D-4284-494C-900D-CE5BF553E444}"/>
              </a:ext>
            </a:extLst>
          </p:cNvPr>
          <p:cNvSpPr>
            <a:spLocks noGrp="1"/>
          </p:cNvSpPr>
          <p:nvPr>
            <p:ph type="body" sz="quarter" idx="13"/>
          </p:nvPr>
        </p:nvSpPr>
        <p:spPr/>
        <p:txBody>
          <a:bodyPr/>
          <a:lstStyle/>
          <a:p>
            <a:r>
              <a:rPr lang="fr-FR" dirty="0" err="1"/>
              <a:t>Presentation</a:t>
            </a:r>
            <a:endParaRPr lang="fr-FR" dirty="0"/>
          </a:p>
        </p:txBody>
      </p:sp>
      <p:sp>
        <p:nvSpPr>
          <p:cNvPr id="18" name="Espace réservé du texte 17">
            <a:extLst>
              <a:ext uri="{FF2B5EF4-FFF2-40B4-BE49-F238E27FC236}">
                <a16:creationId xmlns:a16="http://schemas.microsoft.com/office/drawing/2014/main" id="{322B3B22-A356-1543-919F-2475561F2587}"/>
              </a:ext>
            </a:extLst>
          </p:cNvPr>
          <p:cNvSpPr>
            <a:spLocks noGrp="1"/>
          </p:cNvSpPr>
          <p:nvPr>
            <p:ph type="body" sz="quarter" idx="14"/>
          </p:nvPr>
        </p:nvSpPr>
        <p:spPr/>
        <p:txBody>
          <a:bodyPr>
            <a:normAutofit fontScale="92500"/>
          </a:bodyPr>
          <a:lstStyle/>
          <a:p>
            <a:r>
              <a:rPr lang="fr-FR" cap="small" dirty="0"/>
              <a:t>Partie 1</a:t>
            </a:r>
          </a:p>
        </p:txBody>
      </p:sp>
      <p:sp>
        <p:nvSpPr>
          <p:cNvPr id="3" name="Espace réservé du pied de page 2">
            <a:extLst>
              <a:ext uri="{FF2B5EF4-FFF2-40B4-BE49-F238E27FC236}">
                <a16:creationId xmlns:a16="http://schemas.microsoft.com/office/drawing/2014/main" id="{5FD31389-322C-9D42-A380-C5E8EE76A926}"/>
              </a:ext>
            </a:extLst>
          </p:cNvPr>
          <p:cNvSpPr>
            <a:spLocks noGrp="1"/>
          </p:cNvSpPr>
          <p:nvPr>
            <p:ph type="ftr" sz="quarter" idx="11"/>
          </p:nvPr>
        </p:nvSpPr>
        <p:spPr/>
        <p:txBody>
          <a:bodyPr/>
          <a:lstStyle/>
          <a:p>
            <a:pPr defTabSz="342900"/>
            <a:r>
              <a:rPr lang="en-US" dirty="0">
                <a:solidFill>
                  <a:srgbClr val="000000"/>
                </a:solidFill>
                <a:latin typeface="Arial" panose="020B0604020202020204"/>
              </a:rPr>
              <a:t>Housing Europe Meeting</a:t>
            </a:r>
          </a:p>
        </p:txBody>
      </p:sp>
      <p:sp>
        <p:nvSpPr>
          <p:cNvPr id="4" name="Espace réservé du numéro de diapositive 3">
            <a:extLst>
              <a:ext uri="{FF2B5EF4-FFF2-40B4-BE49-F238E27FC236}">
                <a16:creationId xmlns:a16="http://schemas.microsoft.com/office/drawing/2014/main" id="{DE39005F-D7B6-4243-940E-BA95CB496565}"/>
              </a:ext>
            </a:extLst>
          </p:cNvPr>
          <p:cNvSpPr>
            <a:spLocks noGrp="1"/>
          </p:cNvSpPr>
          <p:nvPr>
            <p:ph type="sldNum" sz="quarter" idx="12"/>
          </p:nvPr>
        </p:nvSpPr>
        <p:spPr/>
        <p:txBody>
          <a:bodyPr/>
          <a:lstStyle/>
          <a:p>
            <a:pPr defTabSz="342900"/>
            <a:fld id="{48F63A3B-78C7-47BE-AE5E-E10140E04643}" type="slidenum">
              <a:rPr lang="en-US">
                <a:solidFill>
                  <a:srgbClr val="005CA9"/>
                </a:solidFill>
                <a:latin typeface="Arial" panose="020B0604020202020204"/>
              </a:rPr>
              <a:pPr defTabSz="342900"/>
              <a:t>17</a:t>
            </a:fld>
            <a:endParaRPr lang="en-US" dirty="0">
              <a:solidFill>
                <a:srgbClr val="005CA9"/>
              </a:solidFill>
              <a:latin typeface="Arial" panose="020B0604020202020204"/>
            </a:endParaRPr>
          </a:p>
        </p:txBody>
      </p:sp>
    </p:spTree>
    <p:extLst>
      <p:ext uri="{BB962C8B-B14F-4D97-AF65-F5344CB8AC3E}">
        <p14:creationId xmlns:p14="http://schemas.microsoft.com/office/powerpoint/2010/main" val="369944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81F9AC02-F05B-EC4B-AD6A-3E6363BA50EF}"/>
              </a:ext>
            </a:extLst>
          </p:cNvPr>
          <p:cNvSpPr>
            <a:spLocks noGrp="1"/>
          </p:cNvSpPr>
          <p:nvPr>
            <p:ph type="title"/>
          </p:nvPr>
        </p:nvSpPr>
        <p:spPr>
          <a:xfrm>
            <a:off x="1176465" y="114126"/>
            <a:ext cx="5646632" cy="675496"/>
          </a:xfrm>
        </p:spPr>
        <p:txBody>
          <a:bodyPr>
            <a:normAutofit/>
          </a:bodyPr>
          <a:lstStyle/>
          <a:p>
            <a:r>
              <a:rPr lang="en-US" dirty="0"/>
              <a:t>French new Environmental Standard (RE2020) for building</a:t>
            </a:r>
            <a:endParaRPr lang="fr-FR" dirty="0"/>
          </a:p>
        </p:txBody>
      </p:sp>
      <p:sp>
        <p:nvSpPr>
          <p:cNvPr id="10" name="Espace réservé du contenu 9">
            <a:extLst>
              <a:ext uri="{FF2B5EF4-FFF2-40B4-BE49-F238E27FC236}">
                <a16:creationId xmlns:a16="http://schemas.microsoft.com/office/drawing/2014/main" id="{39F24044-7322-2D40-8338-5AFAECA61B24}"/>
              </a:ext>
            </a:extLst>
          </p:cNvPr>
          <p:cNvSpPr>
            <a:spLocks noGrp="1"/>
          </p:cNvSpPr>
          <p:nvPr>
            <p:ph idx="4294967295"/>
          </p:nvPr>
        </p:nvSpPr>
        <p:spPr>
          <a:xfrm>
            <a:off x="1193900" y="1256662"/>
            <a:ext cx="7194060" cy="3271984"/>
          </a:xfrm>
        </p:spPr>
        <p:txBody>
          <a:bodyPr>
            <a:normAutofit fontScale="77500" lnSpcReduction="20000"/>
          </a:bodyPr>
          <a:lstStyle/>
          <a:p>
            <a:pPr marL="114300">
              <a:lnSpc>
                <a:spcPct val="100000"/>
              </a:lnSpc>
            </a:pPr>
            <a:r>
              <a:rPr lang="en-US" sz="2000" b="0" dirty="0"/>
              <a:t>The initial feedback confirms once again that a trial phase is necessary. </a:t>
            </a:r>
          </a:p>
          <a:p>
            <a:pPr marL="114300">
              <a:lnSpc>
                <a:spcPct val="100000"/>
              </a:lnSpc>
            </a:pPr>
            <a:r>
              <a:rPr lang="en-US" sz="2000" b="0" dirty="0"/>
              <a:t>Several new issues must be grasped :</a:t>
            </a:r>
          </a:p>
          <a:p>
            <a:pPr marL="457200" indent="-342900">
              <a:lnSpc>
                <a:spcPct val="100000"/>
              </a:lnSpc>
              <a:buFont typeface="Arial" panose="020B0604020202020204" pitchFamily="34" charset="0"/>
              <a:buChar char="•"/>
            </a:pPr>
            <a:r>
              <a:rPr lang="en-US" sz="2000" b="0" dirty="0"/>
              <a:t>the need to build up skills over the entire construction chain</a:t>
            </a:r>
          </a:p>
          <a:p>
            <a:pPr marL="457200" indent="-342900">
              <a:lnSpc>
                <a:spcPct val="100000"/>
              </a:lnSpc>
              <a:buFont typeface="Arial" panose="020B0604020202020204" pitchFamily="34" charset="0"/>
              <a:buChar char="•"/>
            </a:pPr>
            <a:r>
              <a:rPr lang="en-US" sz="2000" b="0" dirty="0"/>
              <a:t>the need to increment the environmental data available for performing the analysis of the life cycle of a building</a:t>
            </a:r>
          </a:p>
          <a:p>
            <a:pPr marL="457200" indent="-342900">
              <a:lnSpc>
                <a:spcPct val="100000"/>
              </a:lnSpc>
              <a:buFont typeface="Arial" panose="020B0604020202020204" pitchFamily="34" charset="0"/>
              <a:buChar char="•"/>
            </a:pPr>
            <a:r>
              <a:rPr lang="en-US" sz="2000" b="0" dirty="0"/>
              <a:t>the development of bespoke tools</a:t>
            </a:r>
          </a:p>
          <a:p>
            <a:pPr marL="457200" indent="-342900">
              <a:lnSpc>
                <a:spcPct val="100000"/>
              </a:lnSpc>
              <a:buFont typeface="Arial" panose="020B0604020202020204" pitchFamily="34" charset="0"/>
              <a:buChar char="•"/>
            </a:pPr>
            <a:r>
              <a:rPr lang="en-US" sz="2000" b="0" dirty="0"/>
              <a:t>the appropriation of the catalysts that will enable the target performances in terms of Energy and Carbon to be attained. </a:t>
            </a:r>
          </a:p>
          <a:p>
            <a:pPr marL="114300">
              <a:lnSpc>
                <a:spcPct val="100000"/>
              </a:lnSpc>
            </a:pPr>
            <a:r>
              <a:rPr lang="en-US" sz="2000" b="0" dirty="0"/>
              <a:t>It is vital to finish this trial phase before defining the future requirements of the next set of environmental regulations.</a:t>
            </a:r>
          </a:p>
          <a:p>
            <a:pPr marL="114300">
              <a:lnSpc>
                <a:spcPct val="100000"/>
              </a:lnSpc>
            </a:pPr>
            <a:endParaRPr lang="en-US" sz="2000" b="0" dirty="0"/>
          </a:p>
          <a:p>
            <a:pPr>
              <a:lnSpc>
                <a:spcPct val="120000"/>
              </a:lnSpc>
            </a:pPr>
            <a:endParaRPr lang="fr-FR" b="0" dirty="0"/>
          </a:p>
        </p:txBody>
      </p:sp>
      <p:sp>
        <p:nvSpPr>
          <p:cNvPr id="17" name="Espace réservé du texte 16">
            <a:extLst>
              <a:ext uri="{FF2B5EF4-FFF2-40B4-BE49-F238E27FC236}">
                <a16:creationId xmlns:a16="http://schemas.microsoft.com/office/drawing/2014/main" id="{5432EC4D-4284-494C-900D-CE5BF553E444}"/>
              </a:ext>
            </a:extLst>
          </p:cNvPr>
          <p:cNvSpPr>
            <a:spLocks noGrp="1"/>
          </p:cNvSpPr>
          <p:nvPr>
            <p:ph type="body" sz="quarter" idx="13"/>
          </p:nvPr>
        </p:nvSpPr>
        <p:spPr/>
        <p:txBody>
          <a:bodyPr/>
          <a:lstStyle/>
          <a:p>
            <a:r>
              <a:rPr lang="fr-FR" dirty="0" err="1"/>
              <a:t>Presentation</a:t>
            </a:r>
            <a:endParaRPr lang="fr-FR" dirty="0"/>
          </a:p>
        </p:txBody>
      </p:sp>
      <p:sp>
        <p:nvSpPr>
          <p:cNvPr id="18" name="Espace réservé du texte 17">
            <a:extLst>
              <a:ext uri="{FF2B5EF4-FFF2-40B4-BE49-F238E27FC236}">
                <a16:creationId xmlns:a16="http://schemas.microsoft.com/office/drawing/2014/main" id="{322B3B22-A356-1543-919F-2475561F2587}"/>
              </a:ext>
            </a:extLst>
          </p:cNvPr>
          <p:cNvSpPr>
            <a:spLocks noGrp="1"/>
          </p:cNvSpPr>
          <p:nvPr>
            <p:ph type="body" sz="quarter" idx="14"/>
          </p:nvPr>
        </p:nvSpPr>
        <p:spPr/>
        <p:txBody>
          <a:bodyPr>
            <a:normAutofit fontScale="92500"/>
          </a:bodyPr>
          <a:lstStyle/>
          <a:p>
            <a:r>
              <a:rPr lang="fr-FR" cap="small" dirty="0"/>
              <a:t>Partie 1</a:t>
            </a:r>
          </a:p>
        </p:txBody>
      </p:sp>
      <p:sp>
        <p:nvSpPr>
          <p:cNvPr id="3" name="Espace réservé du pied de page 2">
            <a:extLst>
              <a:ext uri="{FF2B5EF4-FFF2-40B4-BE49-F238E27FC236}">
                <a16:creationId xmlns:a16="http://schemas.microsoft.com/office/drawing/2014/main" id="{5FD31389-322C-9D42-A380-C5E8EE76A926}"/>
              </a:ext>
            </a:extLst>
          </p:cNvPr>
          <p:cNvSpPr>
            <a:spLocks noGrp="1"/>
          </p:cNvSpPr>
          <p:nvPr>
            <p:ph type="ftr" sz="quarter" idx="11"/>
          </p:nvPr>
        </p:nvSpPr>
        <p:spPr/>
        <p:txBody>
          <a:bodyPr/>
          <a:lstStyle/>
          <a:p>
            <a:pPr defTabSz="342900"/>
            <a:r>
              <a:rPr lang="en-US" dirty="0">
                <a:solidFill>
                  <a:srgbClr val="000000"/>
                </a:solidFill>
                <a:latin typeface="Arial" panose="020B0604020202020204"/>
              </a:rPr>
              <a:t>Housing Europe Meeting</a:t>
            </a:r>
          </a:p>
        </p:txBody>
      </p:sp>
      <p:sp>
        <p:nvSpPr>
          <p:cNvPr id="4" name="Espace réservé du numéro de diapositive 3">
            <a:extLst>
              <a:ext uri="{FF2B5EF4-FFF2-40B4-BE49-F238E27FC236}">
                <a16:creationId xmlns:a16="http://schemas.microsoft.com/office/drawing/2014/main" id="{DE39005F-D7B6-4243-940E-BA95CB496565}"/>
              </a:ext>
            </a:extLst>
          </p:cNvPr>
          <p:cNvSpPr>
            <a:spLocks noGrp="1"/>
          </p:cNvSpPr>
          <p:nvPr>
            <p:ph type="sldNum" sz="quarter" idx="12"/>
          </p:nvPr>
        </p:nvSpPr>
        <p:spPr/>
        <p:txBody>
          <a:bodyPr/>
          <a:lstStyle/>
          <a:p>
            <a:pPr defTabSz="342900"/>
            <a:fld id="{48F63A3B-78C7-47BE-AE5E-E10140E04643}" type="slidenum">
              <a:rPr lang="en-US">
                <a:solidFill>
                  <a:srgbClr val="005CA9"/>
                </a:solidFill>
                <a:latin typeface="Arial" panose="020B0604020202020204"/>
              </a:rPr>
              <a:pPr defTabSz="342900"/>
              <a:t>18</a:t>
            </a:fld>
            <a:endParaRPr lang="en-US" dirty="0">
              <a:solidFill>
                <a:srgbClr val="005CA9"/>
              </a:solidFill>
              <a:latin typeface="Arial" panose="020B0604020202020204"/>
            </a:endParaRPr>
          </a:p>
        </p:txBody>
      </p:sp>
    </p:spTree>
    <p:extLst>
      <p:ext uri="{BB962C8B-B14F-4D97-AF65-F5344CB8AC3E}">
        <p14:creationId xmlns:p14="http://schemas.microsoft.com/office/powerpoint/2010/main" val="2933524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Espace réservé pour une image  17">
            <a:extLst>
              <a:ext uri="{FF2B5EF4-FFF2-40B4-BE49-F238E27FC236}">
                <a16:creationId xmlns:a16="http://schemas.microsoft.com/office/drawing/2014/main" id="{F2A359FB-13FC-FE4B-98E4-F17B1DE2D94D}"/>
              </a:ext>
            </a:extLst>
          </p:cNvPr>
          <p:cNvPicPr>
            <a:picLocks noGrp="1" noChangeAspect="1"/>
          </p:cNvPicPr>
          <p:nvPr>
            <p:ph type="pic" sz="quarter" idx="15"/>
          </p:nvPr>
        </p:nvPicPr>
        <p:blipFill>
          <a:blip r:embed="rId2" cstate="email">
            <a:extLst>
              <a:ext uri="{28A0092B-C50C-407E-A947-70E740481C1C}">
                <a14:useLocalDpi xmlns:a14="http://schemas.microsoft.com/office/drawing/2010/main"/>
              </a:ext>
            </a:extLst>
          </a:blip>
          <a:srcRect/>
          <a:stretch>
            <a:fillRect/>
          </a:stretch>
        </p:blipFill>
        <p:spPr/>
      </p:pic>
      <p:sp>
        <p:nvSpPr>
          <p:cNvPr id="4" name="Espace réservé du numéro de diapositive 3">
            <a:extLst>
              <a:ext uri="{FF2B5EF4-FFF2-40B4-BE49-F238E27FC236}">
                <a16:creationId xmlns:a16="http://schemas.microsoft.com/office/drawing/2014/main" id="{F3EDC5C7-79B4-EC4D-A910-337A5CF6C217}"/>
              </a:ext>
            </a:extLst>
          </p:cNvPr>
          <p:cNvSpPr>
            <a:spLocks noGrp="1"/>
          </p:cNvSpPr>
          <p:nvPr>
            <p:ph type="sldNum" sz="quarter" idx="12"/>
          </p:nvPr>
        </p:nvSpPr>
        <p:spPr/>
        <p:txBody>
          <a:bodyPr/>
          <a:lstStyle/>
          <a:p>
            <a:pPr defTabSz="342900"/>
            <a:fld id="{48F63A3B-78C7-47BE-AE5E-E10140E04643}" type="slidenum">
              <a:rPr lang="en-US">
                <a:solidFill>
                  <a:srgbClr val="005CA9"/>
                </a:solidFill>
                <a:latin typeface="Arial" panose="020B0604020202020204"/>
              </a:rPr>
              <a:pPr defTabSz="342900"/>
              <a:t>19</a:t>
            </a:fld>
            <a:endParaRPr lang="en-US" dirty="0">
              <a:solidFill>
                <a:srgbClr val="005CA9"/>
              </a:solidFill>
              <a:latin typeface="Arial" panose="020B0604020202020204"/>
            </a:endParaRPr>
          </a:p>
        </p:txBody>
      </p:sp>
      <p:sp>
        <p:nvSpPr>
          <p:cNvPr id="15" name="Espace réservé du texte 14">
            <a:extLst>
              <a:ext uri="{FF2B5EF4-FFF2-40B4-BE49-F238E27FC236}">
                <a16:creationId xmlns:a16="http://schemas.microsoft.com/office/drawing/2014/main" id="{5C215878-234B-5444-AA8B-185988CBD8BA}"/>
              </a:ext>
            </a:extLst>
          </p:cNvPr>
          <p:cNvSpPr>
            <a:spLocks noGrp="1"/>
          </p:cNvSpPr>
          <p:nvPr>
            <p:ph type="body" sz="quarter" idx="16"/>
          </p:nvPr>
        </p:nvSpPr>
        <p:spPr/>
        <p:txBody>
          <a:bodyPr/>
          <a:lstStyle/>
          <a:p>
            <a:endParaRPr lang="fr-FR"/>
          </a:p>
        </p:txBody>
      </p:sp>
      <p:sp>
        <p:nvSpPr>
          <p:cNvPr id="16" name="Espace réservé du texte 15">
            <a:extLst>
              <a:ext uri="{FF2B5EF4-FFF2-40B4-BE49-F238E27FC236}">
                <a16:creationId xmlns:a16="http://schemas.microsoft.com/office/drawing/2014/main" id="{A713665A-FA08-0D40-8A9F-5C551899D035}"/>
              </a:ext>
            </a:extLst>
          </p:cNvPr>
          <p:cNvSpPr>
            <a:spLocks noGrp="1"/>
          </p:cNvSpPr>
          <p:nvPr>
            <p:ph type="body" sz="quarter" idx="17"/>
          </p:nvPr>
        </p:nvSpPr>
        <p:spPr/>
        <p:txBody>
          <a:bodyPr/>
          <a:lstStyle/>
          <a:p>
            <a:endParaRPr lang="fr-FR"/>
          </a:p>
        </p:txBody>
      </p:sp>
      <p:sp>
        <p:nvSpPr>
          <p:cNvPr id="7" name="Espace réservé du pied de page 2">
            <a:extLst>
              <a:ext uri="{FF2B5EF4-FFF2-40B4-BE49-F238E27FC236}">
                <a16:creationId xmlns:a16="http://schemas.microsoft.com/office/drawing/2014/main" id="{A047C6E6-CDEB-4D16-AC3E-27D0F1050445}"/>
              </a:ext>
            </a:extLst>
          </p:cNvPr>
          <p:cNvSpPr>
            <a:spLocks noGrp="1"/>
          </p:cNvSpPr>
          <p:nvPr>
            <p:ph type="ftr" sz="quarter" idx="11"/>
          </p:nvPr>
        </p:nvSpPr>
        <p:spPr>
          <a:xfrm>
            <a:off x="325387" y="4639727"/>
            <a:ext cx="3086100" cy="273844"/>
          </a:xfrm>
        </p:spPr>
        <p:txBody>
          <a:bodyPr/>
          <a:lstStyle/>
          <a:p>
            <a:pPr defTabSz="342900"/>
            <a:r>
              <a:rPr lang="en-US" dirty="0">
                <a:solidFill>
                  <a:srgbClr val="000000"/>
                </a:solidFill>
                <a:latin typeface="Arial" panose="020B0604020202020204"/>
              </a:rPr>
              <a:t>Housing Europe Meeting</a:t>
            </a:r>
          </a:p>
        </p:txBody>
      </p:sp>
    </p:spTree>
    <p:extLst>
      <p:ext uri="{BB962C8B-B14F-4D97-AF65-F5344CB8AC3E}">
        <p14:creationId xmlns:p14="http://schemas.microsoft.com/office/powerpoint/2010/main" val="1847678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2A70607F-6E85-BD4B-B1C4-2F97D7A563E5}"/>
              </a:ext>
            </a:extLst>
          </p:cNvPr>
          <p:cNvSpPr>
            <a:spLocks noGrp="1"/>
          </p:cNvSpPr>
          <p:nvPr>
            <p:ph type="body" sz="quarter" idx="18"/>
          </p:nvPr>
        </p:nvSpPr>
        <p:spPr/>
        <p:txBody>
          <a:bodyPr numCol="1">
            <a:normAutofit/>
          </a:bodyPr>
          <a:lstStyle/>
          <a:p>
            <a:pPr marL="0" indent="0">
              <a:buNone/>
            </a:pPr>
            <a:r>
              <a:rPr lang="fr-FR" sz="3600" dirty="0"/>
              <a:t>French new </a:t>
            </a:r>
            <a:r>
              <a:rPr lang="fr-FR" sz="3600" dirty="0" err="1"/>
              <a:t>Environmental</a:t>
            </a:r>
            <a:r>
              <a:rPr lang="fr-FR" sz="3600" dirty="0"/>
              <a:t> Standard (RE2020) for building</a:t>
            </a:r>
          </a:p>
        </p:txBody>
      </p:sp>
      <p:sp>
        <p:nvSpPr>
          <p:cNvPr id="3" name="Titre 2">
            <a:extLst>
              <a:ext uri="{FF2B5EF4-FFF2-40B4-BE49-F238E27FC236}">
                <a16:creationId xmlns:a16="http://schemas.microsoft.com/office/drawing/2014/main" id="{DAE0CD53-4D6F-42BE-95E8-5F52C323B114}"/>
              </a:ext>
            </a:extLst>
          </p:cNvPr>
          <p:cNvSpPr>
            <a:spLocks noGrp="1"/>
          </p:cNvSpPr>
          <p:nvPr>
            <p:ph type="title"/>
          </p:nvPr>
        </p:nvSpPr>
        <p:spPr/>
        <p:txBody>
          <a:bodyPr/>
          <a:lstStyle/>
          <a:p>
            <a:endParaRPr lang="fr-FR"/>
          </a:p>
        </p:txBody>
      </p:sp>
    </p:spTree>
    <p:extLst>
      <p:ext uri="{BB962C8B-B14F-4D97-AF65-F5344CB8AC3E}">
        <p14:creationId xmlns:p14="http://schemas.microsoft.com/office/powerpoint/2010/main" val="3593481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245C520-819C-E64F-BD50-18DFCEEA9209}"/>
              </a:ext>
            </a:extLst>
          </p:cNvPr>
          <p:cNvSpPr>
            <a:spLocks noGrp="1"/>
          </p:cNvSpPr>
          <p:nvPr>
            <p:ph type="title"/>
          </p:nvPr>
        </p:nvSpPr>
        <p:spPr>
          <a:xfrm>
            <a:off x="4018261" y="1675104"/>
            <a:ext cx="2048710" cy="747897"/>
          </a:xfrm>
        </p:spPr>
        <p:txBody>
          <a:bodyPr/>
          <a:lstStyle/>
          <a:p>
            <a:r>
              <a:rPr lang="fr-FR" dirty="0" err="1"/>
              <a:t>Thank</a:t>
            </a:r>
            <a:r>
              <a:rPr lang="fr-FR" dirty="0"/>
              <a:t> </a:t>
            </a:r>
            <a:r>
              <a:rPr lang="fr-FR" dirty="0" err="1"/>
              <a:t>you</a:t>
            </a:r>
            <a:r>
              <a:rPr lang="fr-FR" dirty="0"/>
              <a:t>!</a:t>
            </a:r>
          </a:p>
        </p:txBody>
      </p:sp>
      <p:sp>
        <p:nvSpPr>
          <p:cNvPr id="13" name="Espace réservé du texte 12">
            <a:extLst>
              <a:ext uri="{FF2B5EF4-FFF2-40B4-BE49-F238E27FC236}">
                <a16:creationId xmlns:a16="http://schemas.microsoft.com/office/drawing/2014/main" id="{ED55C073-3224-1E41-A36E-586B5664DA39}"/>
              </a:ext>
            </a:extLst>
          </p:cNvPr>
          <p:cNvSpPr>
            <a:spLocks noGrp="1"/>
          </p:cNvSpPr>
          <p:nvPr>
            <p:ph type="body" sz="quarter" idx="14"/>
          </p:nvPr>
        </p:nvSpPr>
        <p:spPr>
          <a:xfrm>
            <a:off x="4018215" y="2530368"/>
            <a:ext cx="1739957" cy="654795"/>
          </a:xfrm>
        </p:spPr>
        <p:txBody>
          <a:bodyPr/>
          <a:lstStyle/>
          <a:p>
            <a:r>
              <a:rPr lang="fr-FR" dirty="0"/>
              <a:t>14 rue Lord Byron</a:t>
            </a:r>
            <a:br>
              <a:rPr lang="fr-FR" dirty="0"/>
            </a:br>
            <a:r>
              <a:rPr lang="fr-FR" dirty="0"/>
              <a:t>75384 Paris Cedex 08</a:t>
            </a:r>
          </a:p>
          <a:p>
            <a:r>
              <a:rPr lang="fr-FR" dirty="0"/>
              <a:t>01 40 75 78 00</a:t>
            </a:r>
          </a:p>
        </p:txBody>
      </p:sp>
      <p:sp>
        <p:nvSpPr>
          <p:cNvPr id="2" name="Espace réservé du pied de page 1">
            <a:extLst>
              <a:ext uri="{FF2B5EF4-FFF2-40B4-BE49-F238E27FC236}">
                <a16:creationId xmlns:a16="http://schemas.microsoft.com/office/drawing/2014/main" id="{4E36F3EF-A0B0-2849-A67A-1B25025B9D09}"/>
              </a:ext>
            </a:extLst>
          </p:cNvPr>
          <p:cNvSpPr>
            <a:spLocks noGrp="1"/>
          </p:cNvSpPr>
          <p:nvPr>
            <p:ph type="ftr" sz="quarter" idx="11"/>
          </p:nvPr>
        </p:nvSpPr>
        <p:spPr/>
        <p:txBody>
          <a:bodyPr/>
          <a:lstStyle/>
          <a:p>
            <a:pPr defTabSz="342900"/>
            <a:r>
              <a:rPr lang="en-US" dirty="0">
                <a:solidFill>
                  <a:srgbClr val="000000"/>
                </a:solidFill>
                <a:latin typeface="Arial" panose="020B0604020202020204"/>
              </a:rPr>
              <a:t>Nicolas Cailleau – +33 615 335 582 – </a:t>
            </a:r>
            <a:r>
              <a:rPr lang="en-US" dirty="0">
                <a:solidFill>
                  <a:srgbClr val="000000"/>
                </a:solidFill>
                <a:latin typeface="Arial" panose="020B0604020202020204"/>
                <a:hlinkClick r:id="rId3"/>
              </a:rPr>
              <a:t>nicolas.cailleau@union-habitat.org</a:t>
            </a:r>
            <a:endParaRPr lang="en-US" dirty="0">
              <a:solidFill>
                <a:srgbClr val="000000"/>
              </a:solidFill>
              <a:latin typeface="Arial" panose="020B0604020202020204"/>
            </a:endParaRPr>
          </a:p>
          <a:p>
            <a:pPr defTabSz="342900"/>
            <a:r>
              <a:rPr lang="en-US" dirty="0">
                <a:solidFill>
                  <a:srgbClr val="000000"/>
                </a:solidFill>
              </a:rPr>
              <a:t>Head of the energy and environment department</a:t>
            </a:r>
            <a:endParaRPr lang="en-US" dirty="0">
              <a:solidFill>
                <a:srgbClr val="000000"/>
              </a:solidFill>
              <a:latin typeface="Arial" panose="020B0604020202020204"/>
            </a:endParaRPr>
          </a:p>
        </p:txBody>
      </p:sp>
      <p:sp>
        <p:nvSpPr>
          <p:cNvPr id="4" name="Espace réservé du numéro de diapositive 3">
            <a:extLst>
              <a:ext uri="{FF2B5EF4-FFF2-40B4-BE49-F238E27FC236}">
                <a16:creationId xmlns:a16="http://schemas.microsoft.com/office/drawing/2014/main" id="{BB41FA6A-FB47-4443-9BBB-DBE00D620C70}"/>
              </a:ext>
            </a:extLst>
          </p:cNvPr>
          <p:cNvSpPr>
            <a:spLocks noGrp="1"/>
          </p:cNvSpPr>
          <p:nvPr>
            <p:ph type="sldNum" sz="quarter" idx="12"/>
          </p:nvPr>
        </p:nvSpPr>
        <p:spPr/>
        <p:txBody>
          <a:bodyPr/>
          <a:lstStyle/>
          <a:p>
            <a:pPr defTabSz="342900"/>
            <a:fld id="{48F63A3B-78C7-47BE-AE5E-E10140E04643}" type="slidenum">
              <a:rPr lang="en-US">
                <a:solidFill>
                  <a:srgbClr val="FFFFFF"/>
                </a:solidFill>
                <a:latin typeface="Arial" panose="020B0604020202020204"/>
              </a:rPr>
              <a:pPr defTabSz="342900"/>
              <a:t>20</a:t>
            </a:fld>
            <a:endParaRPr lang="en-US" dirty="0">
              <a:solidFill>
                <a:srgbClr val="FFFFFF"/>
              </a:solidFill>
              <a:latin typeface="Arial" panose="020B0604020202020204"/>
            </a:endParaRPr>
          </a:p>
        </p:txBody>
      </p:sp>
    </p:spTree>
    <p:extLst>
      <p:ext uri="{BB962C8B-B14F-4D97-AF65-F5344CB8AC3E}">
        <p14:creationId xmlns:p14="http://schemas.microsoft.com/office/powerpoint/2010/main" val="1963041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6FA17FC-5323-0840-8018-87982B8244DC}"/>
              </a:ext>
            </a:extLst>
          </p:cNvPr>
          <p:cNvSpPr>
            <a:spLocks noGrp="1"/>
          </p:cNvSpPr>
          <p:nvPr>
            <p:ph type="sldNum" sz="quarter" idx="12"/>
          </p:nvPr>
        </p:nvSpPr>
        <p:spPr/>
        <p:txBody>
          <a:bodyPr/>
          <a:lstStyle/>
          <a:p>
            <a:fld id="{48F63A3B-78C7-47BE-AE5E-E10140E04643}" type="slidenum">
              <a:rPr lang="en-US"/>
              <a:pPr/>
              <a:t>3</a:t>
            </a:fld>
            <a:endParaRPr lang="en-US" dirty="0"/>
          </a:p>
        </p:txBody>
      </p:sp>
      <p:sp>
        <p:nvSpPr>
          <p:cNvPr id="6" name="Titre 5">
            <a:extLst>
              <a:ext uri="{FF2B5EF4-FFF2-40B4-BE49-F238E27FC236}">
                <a16:creationId xmlns:a16="http://schemas.microsoft.com/office/drawing/2014/main" id="{546CAC2D-2186-4C4B-B16C-DC0FF09F3366}"/>
              </a:ext>
            </a:extLst>
          </p:cNvPr>
          <p:cNvSpPr>
            <a:spLocks noGrp="1"/>
          </p:cNvSpPr>
          <p:nvPr>
            <p:ph type="title"/>
          </p:nvPr>
        </p:nvSpPr>
        <p:spPr/>
        <p:txBody>
          <a:bodyPr>
            <a:normAutofit/>
          </a:bodyPr>
          <a:lstStyle/>
          <a:p>
            <a:r>
              <a:rPr lang="fr-FR" dirty="0"/>
              <a:t>French new </a:t>
            </a:r>
            <a:r>
              <a:rPr lang="fr-FR" dirty="0" err="1"/>
              <a:t>Environmental</a:t>
            </a:r>
            <a:r>
              <a:rPr lang="fr-FR" dirty="0"/>
              <a:t> Standard (RE2020) for building</a:t>
            </a:r>
          </a:p>
        </p:txBody>
      </p:sp>
      <p:sp>
        <p:nvSpPr>
          <p:cNvPr id="7" name="Espace réservé du texte 6">
            <a:extLst>
              <a:ext uri="{FF2B5EF4-FFF2-40B4-BE49-F238E27FC236}">
                <a16:creationId xmlns:a16="http://schemas.microsoft.com/office/drawing/2014/main" id="{7D2353C8-3722-1D46-911B-A0F58FAC07A9}"/>
              </a:ext>
            </a:extLst>
          </p:cNvPr>
          <p:cNvSpPr>
            <a:spLocks noGrp="1"/>
          </p:cNvSpPr>
          <p:nvPr>
            <p:ph type="body" sz="quarter" idx="13"/>
          </p:nvPr>
        </p:nvSpPr>
        <p:spPr/>
        <p:txBody>
          <a:bodyPr/>
          <a:lstStyle/>
          <a:p>
            <a:r>
              <a:rPr lang="fr-FR" dirty="0" err="1"/>
              <a:t>Presentation</a:t>
            </a:r>
            <a:endParaRPr lang="fr-FR" dirty="0"/>
          </a:p>
        </p:txBody>
      </p:sp>
      <p:sp>
        <p:nvSpPr>
          <p:cNvPr id="23" name="Espace réservé du texte 22">
            <a:extLst>
              <a:ext uri="{FF2B5EF4-FFF2-40B4-BE49-F238E27FC236}">
                <a16:creationId xmlns:a16="http://schemas.microsoft.com/office/drawing/2014/main" id="{8EDD7265-3F20-F84D-9B54-2433FF4456F4}"/>
              </a:ext>
            </a:extLst>
          </p:cNvPr>
          <p:cNvSpPr>
            <a:spLocks noGrp="1"/>
          </p:cNvSpPr>
          <p:nvPr>
            <p:ph type="body" sz="quarter" idx="15"/>
          </p:nvPr>
        </p:nvSpPr>
        <p:spPr/>
        <p:txBody>
          <a:bodyPr/>
          <a:lstStyle/>
          <a:p>
            <a:r>
              <a:rPr lang="fr-FR" dirty="0"/>
              <a:t>01</a:t>
            </a:r>
          </a:p>
        </p:txBody>
      </p:sp>
      <p:sp>
        <p:nvSpPr>
          <p:cNvPr id="24" name="Espace réservé du texte 23">
            <a:extLst>
              <a:ext uri="{FF2B5EF4-FFF2-40B4-BE49-F238E27FC236}">
                <a16:creationId xmlns:a16="http://schemas.microsoft.com/office/drawing/2014/main" id="{27E9C73A-F071-ED4B-866C-6A60525EDE9A}"/>
              </a:ext>
            </a:extLst>
          </p:cNvPr>
          <p:cNvSpPr>
            <a:spLocks noGrp="1"/>
          </p:cNvSpPr>
          <p:nvPr>
            <p:ph type="body" sz="quarter" idx="16"/>
          </p:nvPr>
        </p:nvSpPr>
        <p:spPr/>
        <p:txBody>
          <a:bodyPr/>
          <a:lstStyle/>
          <a:p>
            <a:r>
              <a:rPr lang="fr-FR" dirty="0"/>
              <a:t>PART</a:t>
            </a:r>
          </a:p>
        </p:txBody>
      </p:sp>
    </p:spTree>
    <p:extLst>
      <p:ext uri="{BB962C8B-B14F-4D97-AF65-F5344CB8AC3E}">
        <p14:creationId xmlns:p14="http://schemas.microsoft.com/office/powerpoint/2010/main" val="2449805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81F9AC02-F05B-EC4B-AD6A-3E6363BA50EF}"/>
              </a:ext>
            </a:extLst>
          </p:cNvPr>
          <p:cNvSpPr>
            <a:spLocks noGrp="1"/>
          </p:cNvSpPr>
          <p:nvPr>
            <p:ph type="title"/>
          </p:nvPr>
        </p:nvSpPr>
        <p:spPr>
          <a:xfrm>
            <a:off x="1176465" y="114126"/>
            <a:ext cx="5646632" cy="675496"/>
          </a:xfrm>
        </p:spPr>
        <p:txBody>
          <a:bodyPr>
            <a:normAutofit/>
          </a:bodyPr>
          <a:lstStyle/>
          <a:p>
            <a:r>
              <a:rPr lang="en-US" dirty="0"/>
              <a:t>French new Environmental Standard (RE2020) for building</a:t>
            </a:r>
            <a:endParaRPr lang="fr-FR" dirty="0"/>
          </a:p>
        </p:txBody>
      </p:sp>
      <p:sp>
        <p:nvSpPr>
          <p:cNvPr id="10" name="Espace réservé du contenu 9">
            <a:extLst>
              <a:ext uri="{FF2B5EF4-FFF2-40B4-BE49-F238E27FC236}">
                <a16:creationId xmlns:a16="http://schemas.microsoft.com/office/drawing/2014/main" id="{39F24044-7322-2D40-8338-5AFAECA61B24}"/>
              </a:ext>
            </a:extLst>
          </p:cNvPr>
          <p:cNvSpPr>
            <a:spLocks noGrp="1"/>
          </p:cNvSpPr>
          <p:nvPr>
            <p:ph idx="4294967295"/>
          </p:nvPr>
        </p:nvSpPr>
        <p:spPr>
          <a:xfrm>
            <a:off x="1193900" y="1256662"/>
            <a:ext cx="7194060" cy="3271984"/>
          </a:xfrm>
        </p:spPr>
        <p:txBody>
          <a:bodyPr>
            <a:normAutofit/>
          </a:bodyPr>
          <a:lstStyle/>
          <a:p>
            <a:pPr>
              <a:lnSpc>
                <a:spcPct val="120000"/>
              </a:lnSpc>
            </a:pPr>
            <a:r>
              <a:rPr lang="fr-FR" dirty="0" err="1"/>
              <a:t>Ambitious</a:t>
            </a:r>
            <a:r>
              <a:rPr lang="fr-FR" dirty="0"/>
              <a:t> national goals</a:t>
            </a:r>
          </a:p>
        </p:txBody>
      </p:sp>
      <p:sp>
        <p:nvSpPr>
          <p:cNvPr id="17" name="Espace réservé du texte 16">
            <a:extLst>
              <a:ext uri="{FF2B5EF4-FFF2-40B4-BE49-F238E27FC236}">
                <a16:creationId xmlns:a16="http://schemas.microsoft.com/office/drawing/2014/main" id="{5432EC4D-4284-494C-900D-CE5BF553E444}"/>
              </a:ext>
            </a:extLst>
          </p:cNvPr>
          <p:cNvSpPr>
            <a:spLocks noGrp="1"/>
          </p:cNvSpPr>
          <p:nvPr>
            <p:ph type="body" sz="quarter" idx="13"/>
          </p:nvPr>
        </p:nvSpPr>
        <p:spPr/>
        <p:txBody>
          <a:bodyPr/>
          <a:lstStyle/>
          <a:p>
            <a:r>
              <a:rPr lang="fr-FR" dirty="0" err="1"/>
              <a:t>Presentation</a:t>
            </a:r>
            <a:endParaRPr lang="fr-FR" dirty="0"/>
          </a:p>
        </p:txBody>
      </p:sp>
      <p:sp>
        <p:nvSpPr>
          <p:cNvPr id="18" name="Espace réservé du texte 17">
            <a:extLst>
              <a:ext uri="{FF2B5EF4-FFF2-40B4-BE49-F238E27FC236}">
                <a16:creationId xmlns:a16="http://schemas.microsoft.com/office/drawing/2014/main" id="{322B3B22-A356-1543-919F-2475561F2587}"/>
              </a:ext>
            </a:extLst>
          </p:cNvPr>
          <p:cNvSpPr>
            <a:spLocks noGrp="1"/>
          </p:cNvSpPr>
          <p:nvPr>
            <p:ph type="body" sz="quarter" idx="14"/>
          </p:nvPr>
        </p:nvSpPr>
        <p:spPr/>
        <p:txBody>
          <a:bodyPr>
            <a:normAutofit fontScale="92500"/>
          </a:bodyPr>
          <a:lstStyle/>
          <a:p>
            <a:r>
              <a:rPr lang="fr-FR" cap="small" dirty="0"/>
              <a:t>Partie 1</a:t>
            </a:r>
          </a:p>
        </p:txBody>
      </p:sp>
      <p:sp>
        <p:nvSpPr>
          <p:cNvPr id="3" name="Espace réservé du pied de page 2">
            <a:extLst>
              <a:ext uri="{FF2B5EF4-FFF2-40B4-BE49-F238E27FC236}">
                <a16:creationId xmlns:a16="http://schemas.microsoft.com/office/drawing/2014/main" id="{5FD31389-322C-9D42-A380-C5E8EE76A926}"/>
              </a:ext>
            </a:extLst>
          </p:cNvPr>
          <p:cNvSpPr>
            <a:spLocks noGrp="1"/>
          </p:cNvSpPr>
          <p:nvPr>
            <p:ph type="ftr" sz="quarter" idx="11"/>
          </p:nvPr>
        </p:nvSpPr>
        <p:spPr/>
        <p:txBody>
          <a:bodyPr/>
          <a:lstStyle/>
          <a:p>
            <a:pPr defTabSz="342900"/>
            <a:r>
              <a:rPr lang="en-US" dirty="0">
                <a:solidFill>
                  <a:srgbClr val="000000"/>
                </a:solidFill>
                <a:latin typeface="Arial" panose="020B0604020202020204"/>
              </a:rPr>
              <a:t>Housing Europe Meeting</a:t>
            </a:r>
          </a:p>
        </p:txBody>
      </p:sp>
      <p:sp>
        <p:nvSpPr>
          <p:cNvPr id="4" name="Espace réservé du numéro de diapositive 3">
            <a:extLst>
              <a:ext uri="{FF2B5EF4-FFF2-40B4-BE49-F238E27FC236}">
                <a16:creationId xmlns:a16="http://schemas.microsoft.com/office/drawing/2014/main" id="{DE39005F-D7B6-4243-940E-BA95CB496565}"/>
              </a:ext>
            </a:extLst>
          </p:cNvPr>
          <p:cNvSpPr>
            <a:spLocks noGrp="1"/>
          </p:cNvSpPr>
          <p:nvPr>
            <p:ph type="sldNum" sz="quarter" idx="12"/>
          </p:nvPr>
        </p:nvSpPr>
        <p:spPr/>
        <p:txBody>
          <a:bodyPr/>
          <a:lstStyle/>
          <a:p>
            <a:pPr defTabSz="342900"/>
            <a:fld id="{48F63A3B-78C7-47BE-AE5E-E10140E04643}" type="slidenum">
              <a:rPr lang="en-US">
                <a:solidFill>
                  <a:srgbClr val="005CA9"/>
                </a:solidFill>
                <a:latin typeface="Arial" panose="020B0604020202020204"/>
              </a:rPr>
              <a:pPr defTabSz="342900"/>
              <a:t>4</a:t>
            </a:fld>
            <a:endParaRPr lang="en-US" dirty="0">
              <a:solidFill>
                <a:srgbClr val="005CA9"/>
              </a:solidFill>
              <a:latin typeface="Arial" panose="020B0604020202020204"/>
            </a:endParaRPr>
          </a:p>
        </p:txBody>
      </p:sp>
      <p:pic>
        <p:nvPicPr>
          <p:cNvPr id="8" name="Image 1">
            <a:extLst>
              <a:ext uri="{FF2B5EF4-FFF2-40B4-BE49-F238E27FC236}">
                <a16:creationId xmlns:a16="http://schemas.microsoft.com/office/drawing/2014/main" id="{BD4DBE5E-D756-4DC9-B45F-FDED541F44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3432" y="2212619"/>
            <a:ext cx="160972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2">
            <a:extLst>
              <a:ext uri="{FF2B5EF4-FFF2-40B4-BE49-F238E27FC236}">
                <a16:creationId xmlns:a16="http://schemas.microsoft.com/office/drawing/2014/main" id="{20FF3CB9-CD9F-4D91-847A-06E2AE12FE22}"/>
              </a:ext>
            </a:extLst>
          </p:cNvPr>
          <p:cNvSpPr txBox="1">
            <a:spLocks noChangeArrowheads="1"/>
          </p:cNvSpPr>
          <p:nvPr/>
        </p:nvSpPr>
        <p:spPr bwMode="auto">
          <a:xfrm>
            <a:off x="6725662" y="3302798"/>
            <a:ext cx="14652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fr-FR" sz="1100" b="1" dirty="0">
                <a:solidFill>
                  <a:srgbClr val="0070C0"/>
                </a:solidFill>
              </a:rPr>
              <a:t>Loi Energie-Climat</a:t>
            </a:r>
          </a:p>
        </p:txBody>
      </p:sp>
      <p:pic>
        <p:nvPicPr>
          <p:cNvPr id="11" name="Image 1">
            <a:extLst>
              <a:ext uri="{FF2B5EF4-FFF2-40B4-BE49-F238E27FC236}">
                <a16:creationId xmlns:a16="http://schemas.microsoft.com/office/drawing/2014/main" id="{FF36222F-53C2-40B1-8D94-266ADDC7E1C1}"/>
              </a:ext>
            </a:extLst>
          </p:cNvPr>
          <p:cNvPicPr>
            <a:picLocks noChangeAspect="1"/>
          </p:cNvPicPr>
          <p:nvPr/>
        </p:nvPicPr>
        <p:blipFill rotWithShape="1">
          <a:blip r:embed="rId4">
            <a:extLst>
              <a:ext uri="{28A0092B-C50C-407E-A947-70E740481C1C}">
                <a14:useLocalDpi xmlns:a14="http://schemas.microsoft.com/office/drawing/2010/main" val="0"/>
              </a:ext>
            </a:extLst>
          </a:blip>
          <a:srcRect l="9011" t="18104" r="48041" b="59742"/>
          <a:stretch/>
        </p:blipFill>
        <p:spPr bwMode="auto">
          <a:xfrm>
            <a:off x="1079426" y="1640822"/>
            <a:ext cx="2374486" cy="7066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Image 1">
            <a:extLst>
              <a:ext uri="{FF2B5EF4-FFF2-40B4-BE49-F238E27FC236}">
                <a16:creationId xmlns:a16="http://schemas.microsoft.com/office/drawing/2014/main" id="{74E401E7-240A-4263-841A-72AB8FD5B599}"/>
              </a:ext>
            </a:extLst>
          </p:cNvPr>
          <p:cNvPicPr>
            <a:picLocks noChangeAspect="1"/>
          </p:cNvPicPr>
          <p:nvPr/>
        </p:nvPicPr>
        <p:blipFill rotWithShape="1">
          <a:blip r:embed="rId4">
            <a:extLst>
              <a:ext uri="{28A0092B-C50C-407E-A947-70E740481C1C}">
                <a14:useLocalDpi xmlns:a14="http://schemas.microsoft.com/office/drawing/2010/main" val="0"/>
              </a:ext>
            </a:extLst>
          </a:blip>
          <a:srcRect l="11823" t="71818" r="65616" b="-688"/>
          <a:stretch/>
        </p:blipFill>
        <p:spPr bwMode="auto">
          <a:xfrm>
            <a:off x="1079426" y="3314991"/>
            <a:ext cx="1561606" cy="11529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 name="Image 1">
            <a:extLst>
              <a:ext uri="{FF2B5EF4-FFF2-40B4-BE49-F238E27FC236}">
                <a16:creationId xmlns:a16="http://schemas.microsoft.com/office/drawing/2014/main" id="{3C040A23-145C-4099-8161-7604220EF49F}"/>
              </a:ext>
            </a:extLst>
          </p:cNvPr>
          <p:cNvPicPr>
            <a:picLocks noChangeAspect="1"/>
          </p:cNvPicPr>
          <p:nvPr/>
        </p:nvPicPr>
        <p:blipFill rotWithShape="1">
          <a:blip r:embed="rId4">
            <a:extLst>
              <a:ext uri="{28A0092B-C50C-407E-A947-70E740481C1C}">
                <a14:useLocalDpi xmlns:a14="http://schemas.microsoft.com/office/drawing/2010/main" val="0"/>
              </a:ext>
            </a:extLst>
          </a:blip>
          <a:srcRect l="3963" t="47449" r="51299" b="36608"/>
          <a:stretch/>
        </p:blipFill>
        <p:spPr bwMode="auto">
          <a:xfrm>
            <a:off x="1981055" y="2559914"/>
            <a:ext cx="2809875" cy="5777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 name="Image 1">
            <a:extLst>
              <a:ext uri="{FF2B5EF4-FFF2-40B4-BE49-F238E27FC236}">
                <a16:creationId xmlns:a16="http://schemas.microsoft.com/office/drawing/2014/main" id="{A61451FE-83FA-40F2-BA5B-70A7D3428AD7}"/>
              </a:ext>
            </a:extLst>
          </p:cNvPr>
          <p:cNvPicPr>
            <a:picLocks noChangeAspect="1"/>
          </p:cNvPicPr>
          <p:nvPr/>
        </p:nvPicPr>
        <p:blipFill rotWithShape="1">
          <a:blip r:embed="rId4">
            <a:extLst>
              <a:ext uri="{28A0092B-C50C-407E-A947-70E740481C1C}">
                <a14:useLocalDpi xmlns:a14="http://schemas.microsoft.com/office/drawing/2010/main" val="0"/>
              </a:ext>
            </a:extLst>
          </a:blip>
          <a:srcRect l="56977" t="54531" r="6881" b="27253"/>
          <a:stretch/>
        </p:blipFill>
        <p:spPr bwMode="auto">
          <a:xfrm>
            <a:off x="3688943" y="3490113"/>
            <a:ext cx="2501649" cy="7274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 name="Image 1">
            <a:extLst>
              <a:ext uri="{FF2B5EF4-FFF2-40B4-BE49-F238E27FC236}">
                <a16:creationId xmlns:a16="http://schemas.microsoft.com/office/drawing/2014/main" id="{48939432-E0FB-4A03-8AD1-06CE5C9375EF}"/>
              </a:ext>
            </a:extLst>
          </p:cNvPr>
          <p:cNvPicPr>
            <a:picLocks noChangeAspect="1"/>
          </p:cNvPicPr>
          <p:nvPr/>
        </p:nvPicPr>
        <p:blipFill rotWithShape="1">
          <a:blip r:embed="rId4">
            <a:extLst>
              <a:ext uri="{28A0092B-C50C-407E-A947-70E740481C1C}">
                <a14:useLocalDpi xmlns:a14="http://schemas.microsoft.com/office/drawing/2010/main" val="0"/>
              </a:ext>
            </a:extLst>
          </a:blip>
          <a:srcRect l="55884" t="20943" r="5134" b="53509"/>
          <a:stretch/>
        </p:blipFill>
        <p:spPr bwMode="auto">
          <a:xfrm>
            <a:off x="4070015" y="1567391"/>
            <a:ext cx="2257213" cy="853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312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81F9AC02-F05B-EC4B-AD6A-3E6363BA50EF}"/>
              </a:ext>
            </a:extLst>
          </p:cNvPr>
          <p:cNvSpPr>
            <a:spLocks noGrp="1"/>
          </p:cNvSpPr>
          <p:nvPr>
            <p:ph type="title"/>
          </p:nvPr>
        </p:nvSpPr>
        <p:spPr>
          <a:xfrm>
            <a:off x="1176465" y="114126"/>
            <a:ext cx="5646632" cy="675496"/>
          </a:xfrm>
        </p:spPr>
        <p:txBody>
          <a:bodyPr>
            <a:normAutofit/>
          </a:bodyPr>
          <a:lstStyle/>
          <a:p>
            <a:r>
              <a:rPr lang="en-US" dirty="0"/>
              <a:t>French new Environmental Standard (RE2020) for building</a:t>
            </a:r>
            <a:endParaRPr lang="fr-FR" dirty="0"/>
          </a:p>
        </p:txBody>
      </p:sp>
      <p:sp>
        <p:nvSpPr>
          <p:cNvPr id="17" name="Espace réservé du texte 16">
            <a:extLst>
              <a:ext uri="{FF2B5EF4-FFF2-40B4-BE49-F238E27FC236}">
                <a16:creationId xmlns:a16="http://schemas.microsoft.com/office/drawing/2014/main" id="{5432EC4D-4284-494C-900D-CE5BF553E444}"/>
              </a:ext>
            </a:extLst>
          </p:cNvPr>
          <p:cNvSpPr>
            <a:spLocks noGrp="1"/>
          </p:cNvSpPr>
          <p:nvPr>
            <p:ph type="body" sz="quarter" idx="13"/>
          </p:nvPr>
        </p:nvSpPr>
        <p:spPr/>
        <p:txBody>
          <a:bodyPr/>
          <a:lstStyle/>
          <a:p>
            <a:r>
              <a:rPr lang="fr-FR" dirty="0" err="1"/>
              <a:t>Presentation</a:t>
            </a:r>
            <a:endParaRPr lang="fr-FR" dirty="0"/>
          </a:p>
        </p:txBody>
      </p:sp>
      <p:sp>
        <p:nvSpPr>
          <p:cNvPr id="18" name="Espace réservé du texte 17">
            <a:extLst>
              <a:ext uri="{FF2B5EF4-FFF2-40B4-BE49-F238E27FC236}">
                <a16:creationId xmlns:a16="http://schemas.microsoft.com/office/drawing/2014/main" id="{322B3B22-A356-1543-919F-2475561F2587}"/>
              </a:ext>
            </a:extLst>
          </p:cNvPr>
          <p:cNvSpPr>
            <a:spLocks noGrp="1"/>
          </p:cNvSpPr>
          <p:nvPr>
            <p:ph type="body" sz="quarter" idx="14"/>
          </p:nvPr>
        </p:nvSpPr>
        <p:spPr/>
        <p:txBody>
          <a:bodyPr>
            <a:normAutofit fontScale="92500"/>
          </a:bodyPr>
          <a:lstStyle/>
          <a:p>
            <a:r>
              <a:rPr lang="fr-FR" cap="small" dirty="0"/>
              <a:t>Partie 1</a:t>
            </a:r>
          </a:p>
        </p:txBody>
      </p:sp>
      <p:sp>
        <p:nvSpPr>
          <p:cNvPr id="3" name="Espace réservé du pied de page 2">
            <a:extLst>
              <a:ext uri="{FF2B5EF4-FFF2-40B4-BE49-F238E27FC236}">
                <a16:creationId xmlns:a16="http://schemas.microsoft.com/office/drawing/2014/main" id="{5FD31389-322C-9D42-A380-C5E8EE76A926}"/>
              </a:ext>
            </a:extLst>
          </p:cNvPr>
          <p:cNvSpPr>
            <a:spLocks noGrp="1"/>
          </p:cNvSpPr>
          <p:nvPr>
            <p:ph type="ftr" sz="quarter" idx="11"/>
          </p:nvPr>
        </p:nvSpPr>
        <p:spPr/>
        <p:txBody>
          <a:bodyPr/>
          <a:lstStyle/>
          <a:p>
            <a:pPr defTabSz="342900"/>
            <a:r>
              <a:rPr lang="en-US" dirty="0">
                <a:solidFill>
                  <a:srgbClr val="000000"/>
                </a:solidFill>
                <a:latin typeface="Arial" panose="020B0604020202020204"/>
              </a:rPr>
              <a:t>Housing Europe Meeting</a:t>
            </a:r>
          </a:p>
        </p:txBody>
      </p:sp>
      <p:sp>
        <p:nvSpPr>
          <p:cNvPr id="4" name="Espace réservé du numéro de diapositive 3">
            <a:extLst>
              <a:ext uri="{FF2B5EF4-FFF2-40B4-BE49-F238E27FC236}">
                <a16:creationId xmlns:a16="http://schemas.microsoft.com/office/drawing/2014/main" id="{DE39005F-D7B6-4243-940E-BA95CB496565}"/>
              </a:ext>
            </a:extLst>
          </p:cNvPr>
          <p:cNvSpPr>
            <a:spLocks noGrp="1"/>
          </p:cNvSpPr>
          <p:nvPr>
            <p:ph type="sldNum" sz="quarter" idx="12"/>
          </p:nvPr>
        </p:nvSpPr>
        <p:spPr/>
        <p:txBody>
          <a:bodyPr/>
          <a:lstStyle/>
          <a:p>
            <a:pPr defTabSz="342900"/>
            <a:fld id="{48F63A3B-78C7-47BE-AE5E-E10140E04643}" type="slidenum">
              <a:rPr lang="en-US">
                <a:solidFill>
                  <a:srgbClr val="005CA9"/>
                </a:solidFill>
                <a:latin typeface="Arial" panose="020B0604020202020204"/>
              </a:rPr>
              <a:pPr defTabSz="342900"/>
              <a:t>5</a:t>
            </a:fld>
            <a:endParaRPr lang="en-US" dirty="0">
              <a:solidFill>
                <a:srgbClr val="005CA9"/>
              </a:solidFill>
              <a:latin typeface="Arial" panose="020B0604020202020204"/>
            </a:endParaRPr>
          </a:p>
        </p:txBody>
      </p:sp>
      <p:pic>
        <p:nvPicPr>
          <p:cNvPr id="19" name="Image 1">
            <a:extLst>
              <a:ext uri="{FF2B5EF4-FFF2-40B4-BE49-F238E27FC236}">
                <a16:creationId xmlns:a16="http://schemas.microsoft.com/office/drawing/2014/main" id="{9D466A03-7639-4784-97B1-C48834E2B5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6465" y="1341952"/>
            <a:ext cx="6957560" cy="3015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638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81F9AC02-F05B-EC4B-AD6A-3E6363BA50EF}"/>
              </a:ext>
            </a:extLst>
          </p:cNvPr>
          <p:cNvSpPr>
            <a:spLocks noGrp="1"/>
          </p:cNvSpPr>
          <p:nvPr>
            <p:ph type="title"/>
          </p:nvPr>
        </p:nvSpPr>
        <p:spPr>
          <a:xfrm>
            <a:off x="1176465" y="114126"/>
            <a:ext cx="5646632" cy="675496"/>
          </a:xfrm>
        </p:spPr>
        <p:txBody>
          <a:bodyPr>
            <a:normAutofit/>
          </a:bodyPr>
          <a:lstStyle/>
          <a:p>
            <a:r>
              <a:rPr lang="en-US" dirty="0"/>
              <a:t>French new Environmental Standard (RE2020) for building</a:t>
            </a:r>
            <a:endParaRPr lang="fr-FR" dirty="0"/>
          </a:p>
        </p:txBody>
      </p:sp>
      <p:sp>
        <p:nvSpPr>
          <p:cNvPr id="17" name="Espace réservé du texte 16">
            <a:extLst>
              <a:ext uri="{FF2B5EF4-FFF2-40B4-BE49-F238E27FC236}">
                <a16:creationId xmlns:a16="http://schemas.microsoft.com/office/drawing/2014/main" id="{5432EC4D-4284-494C-900D-CE5BF553E444}"/>
              </a:ext>
            </a:extLst>
          </p:cNvPr>
          <p:cNvSpPr>
            <a:spLocks noGrp="1"/>
          </p:cNvSpPr>
          <p:nvPr>
            <p:ph type="body" sz="quarter" idx="13"/>
          </p:nvPr>
        </p:nvSpPr>
        <p:spPr/>
        <p:txBody>
          <a:bodyPr/>
          <a:lstStyle/>
          <a:p>
            <a:r>
              <a:rPr lang="fr-FR" dirty="0" err="1"/>
              <a:t>Presentation</a:t>
            </a:r>
            <a:endParaRPr lang="fr-FR" dirty="0"/>
          </a:p>
        </p:txBody>
      </p:sp>
      <p:sp>
        <p:nvSpPr>
          <p:cNvPr id="18" name="Espace réservé du texte 17">
            <a:extLst>
              <a:ext uri="{FF2B5EF4-FFF2-40B4-BE49-F238E27FC236}">
                <a16:creationId xmlns:a16="http://schemas.microsoft.com/office/drawing/2014/main" id="{322B3B22-A356-1543-919F-2475561F2587}"/>
              </a:ext>
            </a:extLst>
          </p:cNvPr>
          <p:cNvSpPr>
            <a:spLocks noGrp="1"/>
          </p:cNvSpPr>
          <p:nvPr>
            <p:ph type="body" sz="quarter" idx="14"/>
          </p:nvPr>
        </p:nvSpPr>
        <p:spPr/>
        <p:txBody>
          <a:bodyPr>
            <a:normAutofit fontScale="92500"/>
          </a:bodyPr>
          <a:lstStyle/>
          <a:p>
            <a:r>
              <a:rPr lang="fr-FR" cap="small" dirty="0"/>
              <a:t>Partie 1</a:t>
            </a:r>
          </a:p>
        </p:txBody>
      </p:sp>
      <p:sp>
        <p:nvSpPr>
          <p:cNvPr id="3" name="Espace réservé du pied de page 2">
            <a:extLst>
              <a:ext uri="{FF2B5EF4-FFF2-40B4-BE49-F238E27FC236}">
                <a16:creationId xmlns:a16="http://schemas.microsoft.com/office/drawing/2014/main" id="{5FD31389-322C-9D42-A380-C5E8EE76A926}"/>
              </a:ext>
            </a:extLst>
          </p:cNvPr>
          <p:cNvSpPr>
            <a:spLocks noGrp="1"/>
          </p:cNvSpPr>
          <p:nvPr>
            <p:ph type="ftr" sz="quarter" idx="11"/>
          </p:nvPr>
        </p:nvSpPr>
        <p:spPr/>
        <p:txBody>
          <a:bodyPr/>
          <a:lstStyle/>
          <a:p>
            <a:pPr defTabSz="342900"/>
            <a:r>
              <a:rPr lang="en-US" dirty="0">
                <a:solidFill>
                  <a:srgbClr val="000000"/>
                </a:solidFill>
                <a:latin typeface="Arial" panose="020B0604020202020204"/>
              </a:rPr>
              <a:t>Housing Europe Meeting</a:t>
            </a:r>
          </a:p>
        </p:txBody>
      </p:sp>
      <p:sp>
        <p:nvSpPr>
          <p:cNvPr id="4" name="Espace réservé du numéro de diapositive 3">
            <a:extLst>
              <a:ext uri="{FF2B5EF4-FFF2-40B4-BE49-F238E27FC236}">
                <a16:creationId xmlns:a16="http://schemas.microsoft.com/office/drawing/2014/main" id="{DE39005F-D7B6-4243-940E-BA95CB496565}"/>
              </a:ext>
            </a:extLst>
          </p:cNvPr>
          <p:cNvSpPr>
            <a:spLocks noGrp="1"/>
          </p:cNvSpPr>
          <p:nvPr>
            <p:ph type="sldNum" sz="quarter" idx="12"/>
          </p:nvPr>
        </p:nvSpPr>
        <p:spPr/>
        <p:txBody>
          <a:bodyPr/>
          <a:lstStyle/>
          <a:p>
            <a:pPr defTabSz="342900"/>
            <a:fld id="{48F63A3B-78C7-47BE-AE5E-E10140E04643}" type="slidenum">
              <a:rPr lang="en-US">
                <a:solidFill>
                  <a:srgbClr val="005CA9"/>
                </a:solidFill>
                <a:latin typeface="Arial" panose="020B0604020202020204"/>
              </a:rPr>
              <a:pPr defTabSz="342900"/>
              <a:t>6</a:t>
            </a:fld>
            <a:endParaRPr lang="en-US" dirty="0">
              <a:solidFill>
                <a:srgbClr val="005CA9"/>
              </a:solidFill>
              <a:latin typeface="Arial" panose="020B0604020202020204"/>
            </a:endParaRPr>
          </a:p>
        </p:txBody>
      </p:sp>
      <p:pic>
        <p:nvPicPr>
          <p:cNvPr id="8" name="Image 9">
            <a:extLst>
              <a:ext uri="{FF2B5EF4-FFF2-40B4-BE49-F238E27FC236}">
                <a16:creationId xmlns:a16="http://schemas.microsoft.com/office/drawing/2014/main" id="{CA118F27-7D07-4FBF-8920-345530CAF4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6465" y="1123242"/>
            <a:ext cx="6846207" cy="289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0">
            <a:extLst>
              <a:ext uri="{FF2B5EF4-FFF2-40B4-BE49-F238E27FC236}">
                <a16:creationId xmlns:a16="http://schemas.microsoft.com/office/drawing/2014/main" id="{FB70039C-7380-479A-97FE-0817849FD0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99842" y="1682203"/>
            <a:ext cx="1235529" cy="127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9242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81F9AC02-F05B-EC4B-AD6A-3E6363BA50EF}"/>
              </a:ext>
            </a:extLst>
          </p:cNvPr>
          <p:cNvSpPr>
            <a:spLocks noGrp="1"/>
          </p:cNvSpPr>
          <p:nvPr>
            <p:ph type="title"/>
          </p:nvPr>
        </p:nvSpPr>
        <p:spPr>
          <a:xfrm>
            <a:off x="1176465" y="114126"/>
            <a:ext cx="5646632" cy="675496"/>
          </a:xfrm>
        </p:spPr>
        <p:txBody>
          <a:bodyPr>
            <a:normAutofit/>
          </a:bodyPr>
          <a:lstStyle/>
          <a:p>
            <a:r>
              <a:rPr lang="en-US" dirty="0"/>
              <a:t>French new Environmental Standard (RE2020) for building</a:t>
            </a:r>
            <a:endParaRPr lang="fr-FR" dirty="0"/>
          </a:p>
        </p:txBody>
      </p:sp>
      <p:sp>
        <p:nvSpPr>
          <p:cNvPr id="17" name="Espace réservé du texte 16">
            <a:extLst>
              <a:ext uri="{FF2B5EF4-FFF2-40B4-BE49-F238E27FC236}">
                <a16:creationId xmlns:a16="http://schemas.microsoft.com/office/drawing/2014/main" id="{5432EC4D-4284-494C-900D-CE5BF553E444}"/>
              </a:ext>
            </a:extLst>
          </p:cNvPr>
          <p:cNvSpPr>
            <a:spLocks noGrp="1"/>
          </p:cNvSpPr>
          <p:nvPr>
            <p:ph type="body" sz="quarter" idx="13"/>
          </p:nvPr>
        </p:nvSpPr>
        <p:spPr/>
        <p:txBody>
          <a:bodyPr/>
          <a:lstStyle/>
          <a:p>
            <a:r>
              <a:rPr lang="fr-FR" dirty="0" err="1"/>
              <a:t>Presentation</a:t>
            </a:r>
            <a:endParaRPr lang="fr-FR" dirty="0"/>
          </a:p>
        </p:txBody>
      </p:sp>
      <p:sp>
        <p:nvSpPr>
          <p:cNvPr id="18" name="Espace réservé du texte 17">
            <a:extLst>
              <a:ext uri="{FF2B5EF4-FFF2-40B4-BE49-F238E27FC236}">
                <a16:creationId xmlns:a16="http://schemas.microsoft.com/office/drawing/2014/main" id="{322B3B22-A356-1543-919F-2475561F2587}"/>
              </a:ext>
            </a:extLst>
          </p:cNvPr>
          <p:cNvSpPr>
            <a:spLocks noGrp="1"/>
          </p:cNvSpPr>
          <p:nvPr>
            <p:ph type="body" sz="quarter" idx="14"/>
          </p:nvPr>
        </p:nvSpPr>
        <p:spPr/>
        <p:txBody>
          <a:bodyPr>
            <a:normAutofit fontScale="92500"/>
          </a:bodyPr>
          <a:lstStyle/>
          <a:p>
            <a:r>
              <a:rPr lang="fr-FR" cap="small" dirty="0"/>
              <a:t>Partie 1</a:t>
            </a:r>
          </a:p>
        </p:txBody>
      </p:sp>
      <p:sp>
        <p:nvSpPr>
          <p:cNvPr id="3" name="Espace réservé du pied de page 2">
            <a:extLst>
              <a:ext uri="{FF2B5EF4-FFF2-40B4-BE49-F238E27FC236}">
                <a16:creationId xmlns:a16="http://schemas.microsoft.com/office/drawing/2014/main" id="{5FD31389-322C-9D42-A380-C5E8EE76A926}"/>
              </a:ext>
            </a:extLst>
          </p:cNvPr>
          <p:cNvSpPr>
            <a:spLocks noGrp="1"/>
          </p:cNvSpPr>
          <p:nvPr>
            <p:ph type="ftr" sz="quarter" idx="11"/>
          </p:nvPr>
        </p:nvSpPr>
        <p:spPr/>
        <p:txBody>
          <a:bodyPr/>
          <a:lstStyle/>
          <a:p>
            <a:pPr defTabSz="342900"/>
            <a:r>
              <a:rPr lang="en-US" dirty="0">
                <a:solidFill>
                  <a:srgbClr val="000000"/>
                </a:solidFill>
                <a:latin typeface="Arial" panose="020B0604020202020204"/>
              </a:rPr>
              <a:t>Housing Europe Meeting</a:t>
            </a:r>
          </a:p>
        </p:txBody>
      </p:sp>
      <p:sp>
        <p:nvSpPr>
          <p:cNvPr id="4" name="Espace réservé du numéro de diapositive 3">
            <a:extLst>
              <a:ext uri="{FF2B5EF4-FFF2-40B4-BE49-F238E27FC236}">
                <a16:creationId xmlns:a16="http://schemas.microsoft.com/office/drawing/2014/main" id="{DE39005F-D7B6-4243-940E-BA95CB496565}"/>
              </a:ext>
            </a:extLst>
          </p:cNvPr>
          <p:cNvSpPr>
            <a:spLocks noGrp="1"/>
          </p:cNvSpPr>
          <p:nvPr>
            <p:ph type="sldNum" sz="quarter" idx="12"/>
          </p:nvPr>
        </p:nvSpPr>
        <p:spPr/>
        <p:txBody>
          <a:bodyPr/>
          <a:lstStyle/>
          <a:p>
            <a:pPr defTabSz="342900"/>
            <a:fld id="{48F63A3B-78C7-47BE-AE5E-E10140E04643}" type="slidenum">
              <a:rPr lang="en-US">
                <a:solidFill>
                  <a:srgbClr val="005CA9"/>
                </a:solidFill>
                <a:latin typeface="Arial" panose="020B0604020202020204"/>
              </a:rPr>
              <a:pPr defTabSz="342900"/>
              <a:t>7</a:t>
            </a:fld>
            <a:endParaRPr lang="en-US" dirty="0">
              <a:solidFill>
                <a:srgbClr val="005CA9"/>
              </a:solidFill>
              <a:latin typeface="Arial" panose="020B0604020202020204"/>
            </a:endParaRPr>
          </a:p>
        </p:txBody>
      </p:sp>
      <p:grpSp>
        <p:nvGrpSpPr>
          <p:cNvPr id="2" name="Groupe 1">
            <a:extLst>
              <a:ext uri="{FF2B5EF4-FFF2-40B4-BE49-F238E27FC236}">
                <a16:creationId xmlns:a16="http://schemas.microsoft.com/office/drawing/2014/main" id="{54B58013-A558-4376-AC6A-DB14BA10BA31}"/>
              </a:ext>
            </a:extLst>
          </p:cNvPr>
          <p:cNvGrpSpPr/>
          <p:nvPr/>
        </p:nvGrpSpPr>
        <p:grpSpPr>
          <a:xfrm>
            <a:off x="1459553" y="1168934"/>
            <a:ext cx="7019018" cy="3371713"/>
            <a:chOff x="709839" y="656001"/>
            <a:chExt cx="8302625" cy="4160837"/>
          </a:xfrm>
        </p:grpSpPr>
        <p:pic>
          <p:nvPicPr>
            <p:cNvPr id="10" name="Image 4">
              <a:extLst>
                <a:ext uri="{FF2B5EF4-FFF2-40B4-BE49-F238E27FC236}">
                  <a16:creationId xmlns:a16="http://schemas.microsoft.com/office/drawing/2014/main" id="{71476D43-D0B5-481C-863B-DDF7176750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839" y="656001"/>
              <a:ext cx="7442200"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1">
              <a:extLst>
                <a:ext uri="{FF2B5EF4-FFF2-40B4-BE49-F238E27FC236}">
                  <a16:creationId xmlns:a16="http://schemas.microsoft.com/office/drawing/2014/main" id="{9DCC670A-F1E7-4A06-9522-0187E77882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02677" y="663938"/>
              <a:ext cx="2062162"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2">
              <a:extLst>
                <a:ext uri="{FF2B5EF4-FFF2-40B4-BE49-F238E27FC236}">
                  <a16:creationId xmlns:a16="http://schemas.microsoft.com/office/drawing/2014/main" id="{869E543B-50F8-44F8-A60E-8AB5F60A550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48714" y="4113576"/>
              <a:ext cx="20637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47786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81F9AC02-F05B-EC4B-AD6A-3E6363BA50EF}"/>
              </a:ext>
            </a:extLst>
          </p:cNvPr>
          <p:cNvSpPr>
            <a:spLocks noGrp="1"/>
          </p:cNvSpPr>
          <p:nvPr>
            <p:ph type="title"/>
          </p:nvPr>
        </p:nvSpPr>
        <p:spPr>
          <a:xfrm>
            <a:off x="1176465" y="114126"/>
            <a:ext cx="5646632" cy="675496"/>
          </a:xfrm>
        </p:spPr>
        <p:txBody>
          <a:bodyPr>
            <a:normAutofit/>
          </a:bodyPr>
          <a:lstStyle/>
          <a:p>
            <a:r>
              <a:rPr lang="en-US" dirty="0"/>
              <a:t>French new Environmental Standard (RE2020) for building</a:t>
            </a:r>
            <a:endParaRPr lang="fr-FR" dirty="0"/>
          </a:p>
        </p:txBody>
      </p:sp>
      <p:sp>
        <p:nvSpPr>
          <p:cNvPr id="17" name="Espace réservé du texte 16">
            <a:extLst>
              <a:ext uri="{FF2B5EF4-FFF2-40B4-BE49-F238E27FC236}">
                <a16:creationId xmlns:a16="http://schemas.microsoft.com/office/drawing/2014/main" id="{5432EC4D-4284-494C-900D-CE5BF553E444}"/>
              </a:ext>
            </a:extLst>
          </p:cNvPr>
          <p:cNvSpPr>
            <a:spLocks noGrp="1"/>
          </p:cNvSpPr>
          <p:nvPr>
            <p:ph type="body" sz="quarter" idx="13"/>
          </p:nvPr>
        </p:nvSpPr>
        <p:spPr/>
        <p:txBody>
          <a:bodyPr/>
          <a:lstStyle/>
          <a:p>
            <a:r>
              <a:rPr lang="fr-FR" dirty="0" err="1"/>
              <a:t>Presentation</a:t>
            </a:r>
            <a:endParaRPr lang="fr-FR" dirty="0"/>
          </a:p>
        </p:txBody>
      </p:sp>
      <p:sp>
        <p:nvSpPr>
          <p:cNvPr id="18" name="Espace réservé du texte 17">
            <a:extLst>
              <a:ext uri="{FF2B5EF4-FFF2-40B4-BE49-F238E27FC236}">
                <a16:creationId xmlns:a16="http://schemas.microsoft.com/office/drawing/2014/main" id="{322B3B22-A356-1543-919F-2475561F2587}"/>
              </a:ext>
            </a:extLst>
          </p:cNvPr>
          <p:cNvSpPr>
            <a:spLocks noGrp="1"/>
          </p:cNvSpPr>
          <p:nvPr>
            <p:ph type="body" sz="quarter" idx="14"/>
          </p:nvPr>
        </p:nvSpPr>
        <p:spPr/>
        <p:txBody>
          <a:bodyPr>
            <a:normAutofit fontScale="92500"/>
          </a:bodyPr>
          <a:lstStyle/>
          <a:p>
            <a:r>
              <a:rPr lang="fr-FR" cap="small" dirty="0"/>
              <a:t>Partie 1</a:t>
            </a:r>
          </a:p>
        </p:txBody>
      </p:sp>
      <p:sp>
        <p:nvSpPr>
          <p:cNvPr id="3" name="Espace réservé du pied de page 2">
            <a:extLst>
              <a:ext uri="{FF2B5EF4-FFF2-40B4-BE49-F238E27FC236}">
                <a16:creationId xmlns:a16="http://schemas.microsoft.com/office/drawing/2014/main" id="{5FD31389-322C-9D42-A380-C5E8EE76A926}"/>
              </a:ext>
            </a:extLst>
          </p:cNvPr>
          <p:cNvSpPr>
            <a:spLocks noGrp="1"/>
          </p:cNvSpPr>
          <p:nvPr>
            <p:ph type="ftr" sz="quarter" idx="11"/>
          </p:nvPr>
        </p:nvSpPr>
        <p:spPr/>
        <p:txBody>
          <a:bodyPr/>
          <a:lstStyle/>
          <a:p>
            <a:pPr defTabSz="342900"/>
            <a:r>
              <a:rPr lang="en-US" dirty="0">
                <a:solidFill>
                  <a:srgbClr val="000000"/>
                </a:solidFill>
                <a:latin typeface="Arial" panose="020B0604020202020204"/>
              </a:rPr>
              <a:t>Housing Europe Meeting</a:t>
            </a:r>
          </a:p>
        </p:txBody>
      </p:sp>
      <p:sp>
        <p:nvSpPr>
          <p:cNvPr id="4" name="Espace réservé du numéro de diapositive 3">
            <a:extLst>
              <a:ext uri="{FF2B5EF4-FFF2-40B4-BE49-F238E27FC236}">
                <a16:creationId xmlns:a16="http://schemas.microsoft.com/office/drawing/2014/main" id="{DE39005F-D7B6-4243-940E-BA95CB496565}"/>
              </a:ext>
            </a:extLst>
          </p:cNvPr>
          <p:cNvSpPr>
            <a:spLocks noGrp="1"/>
          </p:cNvSpPr>
          <p:nvPr>
            <p:ph type="sldNum" sz="quarter" idx="12"/>
          </p:nvPr>
        </p:nvSpPr>
        <p:spPr/>
        <p:txBody>
          <a:bodyPr/>
          <a:lstStyle/>
          <a:p>
            <a:pPr defTabSz="342900"/>
            <a:fld id="{48F63A3B-78C7-47BE-AE5E-E10140E04643}" type="slidenum">
              <a:rPr lang="en-US">
                <a:solidFill>
                  <a:srgbClr val="005CA9"/>
                </a:solidFill>
                <a:latin typeface="Arial" panose="020B0604020202020204"/>
              </a:rPr>
              <a:pPr defTabSz="342900"/>
              <a:t>8</a:t>
            </a:fld>
            <a:endParaRPr lang="en-US" dirty="0">
              <a:solidFill>
                <a:srgbClr val="005CA9"/>
              </a:solidFill>
              <a:latin typeface="Arial" panose="020B0604020202020204"/>
            </a:endParaRPr>
          </a:p>
        </p:txBody>
      </p:sp>
      <p:grpSp>
        <p:nvGrpSpPr>
          <p:cNvPr id="5" name="Groupe 4">
            <a:extLst>
              <a:ext uri="{FF2B5EF4-FFF2-40B4-BE49-F238E27FC236}">
                <a16:creationId xmlns:a16="http://schemas.microsoft.com/office/drawing/2014/main" id="{0FE080CC-15EF-46BD-9145-A257D0EBA616}"/>
              </a:ext>
            </a:extLst>
          </p:cNvPr>
          <p:cNvGrpSpPr>
            <a:grpSpLocks noChangeAspect="1"/>
          </p:cNvGrpSpPr>
          <p:nvPr/>
        </p:nvGrpSpPr>
        <p:grpSpPr>
          <a:xfrm>
            <a:off x="1406990" y="1167172"/>
            <a:ext cx="6394904" cy="3051516"/>
            <a:chOff x="796925" y="873125"/>
            <a:chExt cx="8486775" cy="4049713"/>
          </a:xfrm>
        </p:grpSpPr>
        <p:pic>
          <p:nvPicPr>
            <p:cNvPr id="13" name="Image 1">
              <a:extLst>
                <a:ext uri="{FF2B5EF4-FFF2-40B4-BE49-F238E27FC236}">
                  <a16:creationId xmlns:a16="http://schemas.microsoft.com/office/drawing/2014/main" id="{5B0AD245-FCD9-4090-AC10-677F61C0CB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925" y="1555750"/>
              <a:ext cx="8486775"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2">
              <a:extLst>
                <a:ext uri="{FF2B5EF4-FFF2-40B4-BE49-F238E27FC236}">
                  <a16:creationId xmlns:a16="http://schemas.microsoft.com/office/drawing/2014/main" id="{6D0EF80F-DAB4-404A-AE2E-4B6A77E36D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6550" y="873125"/>
              <a:ext cx="68675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55240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81F9AC02-F05B-EC4B-AD6A-3E6363BA50EF}"/>
              </a:ext>
            </a:extLst>
          </p:cNvPr>
          <p:cNvSpPr>
            <a:spLocks noGrp="1"/>
          </p:cNvSpPr>
          <p:nvPr>
            <p:ph type="title"/>
          </p:nvPr>
        </p:nvSpPr>
        <p:spPr>
          <a:xfrm>
            <a:off x="1176465" y="114126"/>
            <a:ext cx="5646632" cy="675496"/>
          </a:xfrm>
        </p:spPr>
        <p:txBody>
          <a:bodyPr>
            <a:normAutofit/>
          </a:bodyPr>
          <a:lstStyle/>
          <a:p>
            <a:r>
              <a:rPr lang="en-US" dirty="0"/>
              <a:t>French new Environmental Standard (RE2020) for building</a:t>
            </a:r>
            <a:endParaRPr lang="fr-FR" dirty="0"/>
          </a:p>
        </p:txBody>
      </p:sp>
      <p:sp>
        <p:nvSpPr>
          <p:cNvPr id="17" name="Espace réservé du texte 16">
            <a:extLst>
              <a:ext uri="{FF2B5EF4-FFF2-40B4-BE49-F238E27FC236}">
                <a16:creationId xmlns:a16="http://schemas.microsoft.com/office/drawing/2014/main" id="{5432EC4D-4284-494C-900D-CE5BF553E444}"/>
              </a:ext>
            </a:extLst>
          </p:cNvPr>
          <p:cNvSpPr>
            <a:spLocks noGrp="1"/>
          </p:cNvSpPr>
          <p:nvPr>
            <p:ph type="body" sz="quarter" idx="13"/>
          </p:nvPr>
        </p:nvSpPr>
        <p:spPr/>
        <p:txBody>
          <a:bodyPr/>
          <a:lstStyle/>
          <a:p>
            <a:r>
              <a:rPr lang="fr-FR" dirty="0" err="1"/>
              <a:t>Presentation</a:t>
            </a:r>
            <a:endParaRPr lang="fr-FR" dirty="0"/>
          </a:p>
        </p:txBody>
      </p:sp>
      <p:sp>
        <p:nvSpPr>
          <p:cNvPr id="18" name="Espace réservé du texte 17">
            <a:extLst>
              <a:ext uri="{FF2B5EF4-FFF2-40B4-BE49-F238E27FC236}">
                <a16:creationId xmlns:a16="http://schemas.microsoft.com/office/drawing/2014/main" id="{322B3B22-A356-1543-919F-2475561F2587}"/>
              </a:ext>
            </a:extLst>
          </p:cNvPr>
          <p:cNvSpPr>
            <a:spLocks noGrp="1"/>
          </p:cNvSpPr>
          <p:nvPr>
            <p:ph type="body" sz="quarter" idx="14"/>
          </p:nvPr>
        </p:nvSpPr>
        <p:spPr/>
        <p:txBody>
          <a:bodyPr>
            <a:normAutofit fontScale="92500"/>
          </a:bodyPr>
          <a:lstStyle/>
          <a:p>
            <a:r>
              <a:rPr lang="fr-FR" cap="small" dirty="0"/>
              <a:t>Partie 1</a:t>
            </a:r>
          </a:p>
        </p:txBody>
      </p:sp>
      <p:sp>
        <p:nvSpPr>
          <p:cNvPr id="3" name="Espace réservé du pied de page 2">
            <a:extLst>
              <a:ext uri="{FF2B5EF4-FFF2-40B4-BE49-F238E27FC236}">
                <a16:creationId xmlns:a16="http://schemas.microsoft.com/office/drawing/2014/main" id="{5FD31389-322C-9D42-A380-C5E8EE76A926}"/>
              </a:ext>
            </a:extLst>
          </p:cNvPr>
          <p:cNvSpPr>
            <a:spLocks noGrp="1"/>
          </p:cNvSpPr>
          <p:nvPr>
            <p:ph type="ftr" sz="quarter" idx="11"/>
          </p:nvPr>
        </p:nvSpPr>
        <p:spPr/>
        <p:txBody>
          <a:bodyPr/>
          <a:lstStyle/>
          <a:p>
            <a:pPr defTabSz="342900"/>
            <a:r>
              <a:rPr lang="en-US" dirty="0">
                <a:solidFill>
                  <a:srgbClr val="000000"/>
                </a:solidFill>
                <a:latin typeface="Arial" panose="020B0604020202020204"/>
              </a:rPr>
              <a:t>Housing Europe Meeting</a:t>
            </a:r>
          </a:p>
        </p:txBody>
      </p:sp>
      <p:sp>
        <p:nvSpPr>
          <p:cNvPr id="4" name="Espace réservé du numéro de diapositive 3">
            <a:extLst>
              <a:ext uri="{FF2B5EF4-FFF2-40B4-BE49-F238E27FC236}">
                <a16:creationId xmlns:a16="http://schemas.microsoft.com/office/drawing/2014/main" id="{DE39005F-D7B6-4243-940E-BA95CB496565}"/>
              </a:ext>
            </a:extLst>
          </p:cNvPr>
          <p:cNvSpPr>
            <a:spLocks noGrp="1"/>
          </p:cNvSpPr>
          <p:nvPr>
            <p:ph type="sldNum" sz="quarter" idx="12"/>
          </p:nvPr>
        </p:nvSpPr>
        <p:spPr/>
        <p:txBody>
          <a:bodyPr/>
          <a:lstStyle/>
          <a:p>
            <a:pPr defTabSz="342900"/>
            <a:fld id="{48F63A3B-78C7-47BE-AE5E-E10140E04643}" type="slidenum">
              <a:rPr lang="en-US">
                <a:solidFill>
                  <a:srgbClr val="005CA9"/>
                </a:solidFill>
                <a:latin typeface="Arial" panose="020B0604020202020204"/>
              </a:rPr>
              <a:pPr defTabSz="342900"/>
              <a:t>9</a:t>
            </a:fld>
            <a:endParaRPr lang="en-US" dirty="0">
              <a:solidFill>
                <a:srgbClr val="005CA9"/>
              </a:solidFill>
              <a:latin typeface="Arial" panose="020B0604020202020204"/>
            </a:endParaRPr>
          </a:p>
        </p:txBody>
      </p:sp>
      <p:grpSp>
        <p:nvGrpSpPr>
          <p:cNvPr id="2" name="Groupe 1">
            <a:extLst>
              <a:ext uri="{FF2B5EF4-FFF2-40B4-BE49-F238E27FC236}">
                <a16:creationId xmlns:a16="http://schemas.microsoft.com/office/drawing/2014/main" id="{8B3A2494-522A-41F4-93BE-C95C15D610B8}"/>
              </a:ext>
            </a:extLst>
          </p:cNvPr>
          <p:cNvGrpSpPr>
            <a:grpSpLocks noChangeAspect="1"/>
          </p:cNvGrpSpPr>
          <p:nvPr/>
        </p:nvGrpSpPr>
        <p:grpSpPr>
          <a:xfrm>
            <a:off x="1350735" y="1441229"/>
            <a:ext cx="6442529" cy="2689945"/>
            <a:chOff x="647700" y="1081088"/>
            <a:chExt cx="9201150" cy="3841750"/>
          </a:xfrm>
        </p:grpSpPr>
        <p:pic>
          <p:nvPicPr>
            <p:cNvPr id="10" name="Image 11">
              <a:extLst>
                <a:ext uri="{FF2B5EF4-FFF2-40B4-BE49-F238E27FC236}">
                  <a16:creationId xmlns:a16="http://schemas.microsoft.com/office/drawing/2014/main" id="{6179D7BF-6FEC-4C28-86DD-A0AF4C189C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2375" y="2520950"/>
              <a:ext cx="1544638" cy="2185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Image 12">
              <a:extLst>
                <a:ext uri="{FF2B5EF4-FFF2-40B4-BE49-F238E27FC236}">
                  <a16:creationId xmlns:a16="http://schemas.microsoft.com/office/drawing/2014/main" id="{D44D9AA3-9715-4198-AA40-5B8BACD250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6525" y="2736850"/>
              <a:ext cx="1546225" cy="2185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Image 13">
              <a:extLst>
                <a:ext uri="{FF2B5EF4-FFF2-40B4-BE49-F238E27FC236}">
                  <a16:creationId xmlns:a16="http://schemas.microsoft.com/office/drawing/2014/main" id="{C7504331-BE76-4375-81CB-35C5D74300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 y="1081088"/>
              <a:ext cx="2806700"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4">
              <a:extLst>
                <a:ext uri="{FF2B5EF4-FFF2-40B4-BE49-F238E27FC236}">
                  <a16:creationId xmlns:a16="http://schemas.microsoft.com/office/drawing/2014/main" id="{F361D412-06B6-4514-8019-9DDC183A6CA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97263" y="1179513"/>
              <a:ext cx="60753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C45344E3-8C91-4F7D-AEC2-389C42D3DC22}"/>
                </a:ext>
              </a:extLst>
            </p:cNvPr>
            <p:cNvSpPr/>
            <p:nvPr/>
          </p:nvSpPr>
          <p:spPr>
            <a:xfrm>
              <a:off x="3311526" y="2968625"/>
              <a:ext cx="6537324" cy="835169"/>
            </a:xfrm>
            <a:prstGeom prst="rect">
              <a:avLst/>
            </a:prstGeom>
          </p:spPr>
          <p:txBody>
            <a:bodyPr>
              <a:spAutoFit/>
            </a:bodyPr>
            <a:lstStyle/>
            <a:p>
              <a:pPr algn="ctr">
                <a:spcBef>
                  <a:spcPct val="30000"/>
                </a:spcBef>
                <a:buClr>
                  <a:srgbClr val="000000"/>
                </a:buClr>
                <a:buSzPct val="100000"/>
                <a:defRPr/>
              </a:pPr>
              <a:r>
                <a:rPr lang="en-US" altLang="fr-FR" sz="1600" b="1" dirty="0">
                  <a:solidFill>
                    <a:srgbClr val="00607E"/>
                  </a:solidFill>
                  <a:ea typeface="SimSun" panose="02010600030101010101" pitchFamily="2" charset="-122"/>
                </a:rPr>
                <a:t>From the energy point of view </a:t>
              </a:r>
              <a:r>
                <a:rPr lang="en-US" altLang="fr-FR" sz="1600" b="1" dirty="0">
                  <a:solidFill>
                    <a:srgbClr val="00607E"/>
                  </a:solidFill>
                  <a:ea typeface="SimSun" panose="02010600030101010101" pitchFamily="2" charset="-122"/>
                  <a:sym typeface="Wingdings" panose="05000000000000000000" pitchFamily="2" charset="2"/>
                </a:rPr>
                <a:t></a:t>
              </a:r>
              <a:r>
                <a:rPr lang="en-US" altLang="fr-FR" sz="1600" b="1" dirty="0">
                  <a:solidFill>
                    <a:srgbClr val="00607E"/>
                  </a:solidFill>
                  <a:ea typeface="SimSun" panose="02010600030101010101" pitchFamily="2" charset="-122"/>
                </a:rPr>
                <a:t> more ambitious than current thermal regulation</a:t>
              </a:r>
              <a:endParaRPr lang="en-US" altLang="fr-FR" sz="1600" dirty="0">
                <a:solidFill>
                  <a:srgbClr val="000000"/>
                </a:solidFill>
                <a:latin typeface="Times New Roman" panose="02020603050405020304" pitchFamily="18" charset="0"/>
                <a:ea typeface="+mn-ea"/>
              </a:endParaRPr>
            </a:p>
          </p:txBody>
        </p:sp>
      </p:grpSp>
    </p:spTree>
    <p:extLst>
      <p:ext uri="{BB962C8B-B14F-4D97-AF65-F5344CB8AC3E}">
        <p14:creationId xmlns:p14="http://schemas.microsoft.com/office/powerpoint/2010/main" val="971046694"/>
      </p:ext>
    </p:extLst>
  </p:cSld>
  <p:clrMapOvr>
    <a:masterClrMapping/>
  </p:clrMapOvr>
</p:sld>
</file>

<file path=ppt/theme/theme1.xml><?xml version="1.0" encoding="utf-8"?>
<a:theme xmlns:a="http://schemas.openxmlformats.org/drawingml/2006/main" name="bleu">
  <a:themeElements>
    <a:clrScheme name="USH_Energie">
      <a:dk1>
        <a:srgbClr val="000000"/>
      </a:dk1>
      <a:lt1>
        <a:srgbClr val="FFFFFF"/>
      </a:lt1>
      <a:dk2>
        <a:srgbClr val="9D9D9C"/>
      </a:dk2>
      <a:lt2>
        <a:srgbClr val="FFDD00"/>
      </a:lt2>
      <a:accent1>
        <a:srgbClr val="7030A0"/>
      </a:accent1>
      <a:accent2>
        <a:srgbClr val="FCC243"/>
      </a:accent2>
      <a:accent3>
        <a:srgbClr val="00A3B3"/>
      </a:accent3>
      <a:accent4>
        <a:srgbClr val="E7382E"/>
      </a:accent4>
      <a:accent5>
        <a:srgbClr val="FBC142"/>
      </a:accent5>
      <a:accent6>
        <a:srgbClr val="005CA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BC83FC9B06C94EAD3FE6D3B77FCE92" ma:contentTypeVersion="7" ma:contentTypeDescription="Crée un document." ma:contentTypeScope="" ma:versionID="92f6219219102c15a56bb296831fcbde">
  <xsd:schema xmlns:xsd="http://www.w3.org/2001/XMLSchema" xmlns:xs="http://www.w3.org/2001/XMLSchema" xmlns:p="http://schemas.microsoft.com/office/2006/metadata/properties" xmlns:ns2="fc52735b-c9f1-471f-a4ba-22d248fedc90" targetNamespace="http://schemas.microsoft.com/office/2006/metadata/properties" ma:root="true" ma:fieldsID="d037db13e400fc1662a089ef81951506" ns2:_="">
    <xsd:import namespace="fc52735b-c9f1-471f-a4ba-22d248fedc9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2735b-c9f1-471f-a4ba-22d248fedc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72A04B-2B82-476F-9E67-1E05B6037EDE}">
  <ds:schemaRefs>
    <ds:schemaRef ds:uri="http://schemas.openxmlformats.org/package/2006/metadata/core-properties"/>
    <ds:schemaRef ds:uri="http://purl.org/dc/terms/"/>
    <ds:schemaRef ds:uri="http://purl.org/dc/elements/1.1/"/>
    <ds:schemaRef ds:uri="http://schemas.microsoft.com/office/2006/metadata/properties"/>
    <ds:schemaRef ds:uri="http://purl.org/dc/dcmitype/"/>
    <ds:schemaRef ds:uri="http://schemas.microsoft.com/office/2006/documentManagement/types"/>
    <ds:schemaRef ds:uri="fc52735b-c9f1-471f-a4ba-22d248fedc90"/>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1C75088-84DA-4848-8EBC-64A271625633}">
  <ds:schemaRefs>
    <ds:schemaRef ds:uri="http://schemas.microsoft.com/sharepoint/v3/contenttype/forms"/>
  </ds:schemaRefs>
</ds:datastoreItem>
</file>

<file path=customXml/itemProps3.xml><?xml version="1.0" encoding="utf-8"?>
<ds:datastoreItem xmlns:ds="http://schemas.openxmlformats.org/officeDocument/2006/customXml" ds:itemID="{A4202B28-7469-4ECA-938E-EA072DAD4C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52735b-c9f1-471f-a4ba-22d248fedc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876</TotalTime>
  <Words>2083</Words>
  <Application>Microsoft Office PowerPoint</Application>
  <PresentationFormat>Affichage à l'écran (16:9)</PresentationFormat>
  <Paragraphs>208</Paragraphs>
  <Slides>20</Slides>
  <Notes>17</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20</vt:i4>
      </vt:variant>
    </vt:vector>
  </HeadingPairs>
  <TitlesOfParts>
    <vt:vector size="24" baseType="lpstr">
      <vt:lpstr>Arial</vt:lpstr>
      <vt:lpstr>Calibri</vt:lpstr>
      <vt:lpstr>Times New Roman</vt:lpstr>
      <vt:lpstr>bleu</vt:lpstr>
      <vt:lpstr>Housing Europe Meetings</vt:lpstr>
      <vt:lpstr>Présentation PowerPoint</vt:lpstr>
      <vt:lpstr>French new Environmental Standard (RE2020) for building</vt:lpstr>
      <vt:lpstr>French new Environmental Standard (RE2020) for building</vt:lpstr>
      <vt:lpstr>French new Environmental Standard (RE2020) for building</vt:lpstr>
      <vt:lpstr>French new Environmental Standard (RE2020) for building</vt:lpstr>
      <vt:lpstr>French new Environmental Standard (RE2020) for building</vt:lpstr>
      <vt:lpstr>French new Environmental Standard (RE2020) for building</vt:lpstr>
      <vt:lpstr>French new Environmental Standard (RE2020) for building</vt:lpstr>
      <vt:lpstr>French new Environmental Standard (RE2020) for building</vt:lpstr>
      <vt:lpstr>French new Environmental Standard (RE2020) for building</vt:lpstr>
      <vt:lpstr>French new Environmental Standard (RE2020) for building</vt:lpstr>
      <vt:lpstr>French new Environmental Standard (RE2020) for building</vt:lpstr>
      <vt:lpstr>French new Environmental Standard (RE2020) for building</vt:lpstr>
      <vt:lpstr>French new Environmental Standard (RE2020) for building</vt:lpstr>
      <vt:lpstr>French new Environmental Standard (RE2020) for building</vt:lpstr>
      <vt:lpstr>French new Environmental Standard (RE2020) for building</vt:lpstr>
      <vt:lpstr>French new Environmental Standard (RE2020) for building</vt:lpstr>
      <vt:lpstr>Présentation PowerPoint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Obist debit  laboreriatis eum</dc:title>
  <dc:creator>marylene lerault</dc:creator>
  <cp:lastModifiedBy>Julien</cp:lastModifiedBy>
  <cp:revision>39</cp:revision>
  <dcterms:created xsi:type="dcterms:W3CDTF">2020-01-30T15:48:07Z</dcterms:created>
  <dcterms:modified xsi:type="dcterms:W3CDTF">2020-03-04T08:45:55Z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0x010100A3BC83FC9B06C94EAD3FE6D3B77FCE92</vt:lpwstr>
  </property>
</Properties>
</file>